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779749-AC62-46C7-9276-4A7EA4101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4DE276-0D9B-45AA-96C0-53A21CCDA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7EC46E-D5C9-478C-8E04-DCA4380E3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6975-3C53-40BA-BF36-7FDBB0F6853F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36A9FA-C8B6-43FB-9D2A-22174EEF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F7A1FC-8874-4FB1-A285-31175D0C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9316-5FA4-460A-8544-0DBF23045AE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868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C9A7E4-0BE2-439B-9671-41B96056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5443FB-DB99-426E-93DE-B8F020DBE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D1949E-565A-4D2D-8565-ACD8FA81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6975-3C53-40BA-BF36-7FDBB0F6853F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F535AB-0771-4480-94C0-B2FDC19F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0FFC6D-ED31-4737-B4AA-14266E56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9316-5FA4-460A-8544-0DBF23045AE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41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05BBD3E-9193-4B64-A166-15A5D0FA4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3E5FDD-6CE5-497A-95A9-54048A32E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A7A8B7-7281-409C-B7BB-8B7265E1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6975-3C53-40BA-BF36-7FDBB0F6853F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526F24-459A-41D1-84E3-D5C204F5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ED2CD1-0DDD-4483-AAC3-8CEB725D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9316-5FA4-460A-8544-0DBF23045AE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392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2AA25E-A08D-4FA5-A3C5-8F11E101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17BFAB-EE97-41F8-B913-81FCF608A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92580C-DC92-4002-812D-126D65F8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6975-3C53-40BA-BF36-7FDBB0F6853F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3659B5-38DB-489A-B131-9C51AA708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E1688F-51F6-40FB-93BD-F2E82CACD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9316-5FA4-460A-8544-0DBF23045AE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905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30404A-09F3-4955-A7AB-EB999CCC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6880EF-1446-4A81-8DA8-6A93DAB0A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F0609E-922B-4403-AD07-3AFD62CCA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6975-3C53-40BA-BF36-7FDBB0F6853F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0FE9E2-DF78-4901-9A1F-EB0FF42D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00D1AE-FFF9-4EAE-BB07-93D8A21B6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9316-5FA4-460A-8544-0DBF23045AE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80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243204-1691-4461-80A7-5F94AA42D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7C1C0A-8E8E-4507-B64E-248DAACBD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62E9FA-809C-46B2-A768-0FFF924CE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26008-D8FD-4D42-A093-C47088033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6975-3C53-40BA-BF36-7FDBB0F6853F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2B572F-5958-4329-9372-FFEAE84E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F0A1BD-88F9-403F-A20D-784D9656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9316-5FA4-460A-8544-0DBF23045AE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598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771F7E-2D5F-4181-A8BA-871A6E07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C2734B-F1CA-432F-B68E-D9A4C3631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9F41DE-A2DC-40FB-8E50-7F7826270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FBAA69-ED6E-4839-8A38-5A7F45A3D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F07010-268C-4FFB-98B6-E4F31C3CE5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A72DD97-D311-4870-A4FF-A034B61A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6975-3C53-40BA-BF36-7FDBB0F6853F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728A22-3401-4FE0-BFA0-937EDCE2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5F7748E-C16E-44C9-B085-99DA1CAE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9316-5FA4-460A-8544-0DBF23045AE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056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BB1334-B7C3-40F5-964D-1895C04F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69646E7-1FAD-41C5-9C11-E06D946D6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6975-3C53-40BA-BF36-7FDBB0F6853F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F29460-27A4-419E-9D56-32D288566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C5A329-8B35-4140-8899-BBF83E78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9316-5FA4-460A-8544-0DBF23045AE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85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26F734D-9CE6-408F-BEDF-9971CF01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6975-3C53-40BA-BF36-7FDBB0F6853F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EB1B93C-1AA1-48BA-A130-63538F5A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47EE10-B2D5-49C0-8BE0-2DF793EA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9316-5FA4-460A-8544-0DBF23045AE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17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6BBC50-EB43-4B7A-AB3A-985ED7D2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18248F-3CC6-418F-AB51-C545C034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4A15CF-6713-4730-8BBB-E5AB72A61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2EA9C8-B4CF-44EC-8AD3-80B56426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6975-3C53-40BA-BF36-7FDBB0F6853F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8B308B-7FD4-4C60-AB56-9A2925FE9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8877CB-C31F-45EF-982F-1F33443AD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9316-5FA4-460A-8544-0DBF23045AE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390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04D5E7-32DA-4A23-B477-626D02F8B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19D24B7-7BD9-4CB3-BF5C-84D3C0081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D6E4A6-33E7-42F8-A648-883360354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2C4E4C-B3CA-407A-861A-2DAADA02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6975-3C53-40BA-BF36-7FDBB0F6853F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9C8828-DB5E-47C8-96B1-8A7D6B98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A41DE9-F413-4E41-AB27-9D6118F9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9316-5FA4-460A-8544-0DBF23045AE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152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43885E4-4372-4604-A8A7-096E8133B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B89209-5288-4BCA-B335-EB9318374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F20F71-C466-4FB9-8BEC-ADA565B3C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76975-3C53-40BA-BF36-7FDBB0F6853F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A7624D-37AE-4D72-98AB-D342E35C6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D2D25C-352C-4AA2-97FF-444D1CB32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C9316-5FA4-460A-8544-0DBF23045AE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604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1EC7BE-4FAE-4F05-8B9B-36CD5BB15D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dirty="0" err="1"/>
              <a:t>StoryBoard</a:t>
            </a:r>
            <a:r>
              <a:rPr lang="fr-CA" dirty="0"/>
              <a:t>	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9780C1-C18E-4F24-9524-0AA29A184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 Mathieu Pellerin</a:t>
            </a:r>
          </a:p>
        </p:txBody>
      </p:sp>
    </p:spTree>
    <p:extLst>
      <p:ext uri="{BB962C8B-B14F-4D97-AF65-F5344CB8AC3E}">
        <p14:creationId xmlns:p14="http://schemas.microsoft.com/office/powerpoint/2010/main" val="354705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63F237-1F00-4972-8384-5A95B033D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buste 9</a:t>
            </a:r>
          </a:p>
        </p:txBody>
      </p:sp>
      <p:pic>
        <p:nvPicPr>
          <p:cNvPr id="9218" name="Picture 2" descr="Homer Simpson | Heroes Wiki | Fandom">
            <a:extLst>
              <a:ext uri="{FF2B5EF4-FFF2-40B4-BE49-F238E27FC236}">
                <a16:creationId xmlns:a16="http://schemas.microsoft.com/office/drawing/2014/main" id="{A5002AD1-B38B-4454-A93C-472A03FCCB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286794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7886AE-CA04-4B22-B61F-A51EE7FD00DF}"/>
              </a:ext>
            </a:extLst>
          </p:cNvPr>
          <p:cNvSpPr/>
          <p:nvPr/>
        </p:nvSpPr>
        <p:spPr>
          <a:xfrm>
            <a:off x="478042" y="2803271"/>
            <a:ext cx="4652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And I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ain't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gonna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be just a face in the crowd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61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0EEED-75EC-4D1D-A695-1CEA97FC4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d’ensemble 10</a:t>
            </a:r>
          </a:p>
        </p:txBody>
      </p:sp>
      <p:pic>
        <p:nvPicPr>
          <p:cNvPr id="10242" name="Picture 2" descr="Analyse d'épisode Simpson : Qui a tiré sur M. Burns ? – Ollow">
            <a:extLst>
              <a:ext uri="{FF2B5EF4-FFF2-40B4-BE49-F238E27FC236}">
                <a16:creationId xmlns:a16="http://schemas.microsoft.com/office/drawing/2014/main" id="{2E3D8D0C-A978-4436-AFD2-A5E65280B1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79" y="1825625"/>
            <a:ext cx="772884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4D0B72-236A-432F-AE1D-C0A212168CA5}"/>
              </a:ext>
            </a:extLst>
          </p:cNvPr>
          <p:cNvSpPr/>
          <p:nvPr/>
        </p:nvSpPr>
        <p:spPr>
          <a:xfrm>
            <a:off x="5371770" y="1321356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No silent prayer for faith-departed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1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F8CEE-CCC4-41BE-B2A9-0EEE6E45C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Grand plan d’ensemble 1</a:t>
            </a:r>
          </a:p>
        </p:txBody>
      </p:sp>
      <p:pic>
        <p:nvPicPr>
          <p:cNvPr id="1026" name="Picture 2" descr="The Simpsons | 10 Memorable TV Small Towns | TIME.com">
            <a:extLst>
              <a:ext uri="{FF2B5EF4-FFF2-40B4-BE49-F238E27FC236}">
                <a16:creationId xmlns:a16="http://schemas.microsoft.com/office/drawing/2014/main" id="{0526256D-D118-43BF-80D8-305EDB4E22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83" y="1253331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31F918-7C26-4F92-9F18-B97746003C07}"/>
              </a:ext>
            </a:extLst>
          </p:cNvPr>
          <p:cNvSpPr/>
          <p:nvPr/>
        </p:nvSpPr>
        <p:spPr>
          <a:xfrm>
            <a:off x="4959220" y="6019807"/>
            <a:ext cx="5113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Yeah, this is for the ones who stood their ground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9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C2837F-A4A7-48FF-98A2-8B8A6C35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d’ensemble 2</a:t>
            </a:r>
          </a:p>
        </p:txBody>
      </p:sp>
      <p:pic>
        <p:nvPicPr>
          <p:cNvPr id="2050" name="Picture 2" descr="742 Evergreen Terrace | Wiki Les Simpson | Fandom">
            <a:extLst>
              <a:ext uri="{FF2B5EF4-FFF2-40B4-BE49-F238E27FC236}">
                <a16:creationId xmlns:a16="http://schemas.microsoft.com/office/drawing/2014/main" id="{9E040107-27B4-4557-AFB5-62A007124B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31" y="1449107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AE56C4-3978-4E43-B133-86F0E078668F}"/>
              </a:ext>
            </a:extLst>
          </p:cNvPr>
          <p:cNvSpPr/>
          <p:nvPr/>
        </p:nvSpPr>
        <p:spPr>
          <a:xfrm>
            <a:off x="5804252" y="6030565"/>
            <a:ext cx="4951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For Tommy and Gina, who never backed down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0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B49F8F-D3C2-454F-B91B-72191F38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général 3</a:t>
            </a:r>
          </a:p>
        </p:txBody>
      </p:sp>
      <p:pic>
        <p:nvPicPr>
          <p:cNvPr id="3074" name="Picture 2" descr="Homer Simpson Drawing - How To Draw Homer Simpson Step By Step">
            <a:extLst>
              <a:ext uri="{FF2B5EF4-FFF2-40B4-BE49-F238E27FC236}">
                <a16:creationId xmlns:a16="http://schemas.microsoft.com/office/drawing/2014/main" id="{54C12898-90A6-4E60-9FC3-923F9DA958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78"/>
          <a:stretch/>
        </p:blipFill>
        <p:spPr bwMode="auto">
          <a:xfrm>
            <a:off x="4381483" y="-367837"/>
            <a:ext cx="6972317" cy="68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0CB940-84AC-48D5-B065-EFF976258F9A}"/>
              </a:ext>
            </a:extLst>
          </p:cNvPr>
          <p:cNvSpPr/>
          <p:nvPr/>
        </p:nvSpPr>
        <p:spPr>
          <a:xfrm>
            <a:off x="3178910" y="2877853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It's</a:t>
            </a:r>
            <a:r>
              <a:rPr lang="fr-CA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my</a:t>
            </a:r>
            <a:r>
              <a:rPr lang="fr-CA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life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61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460F0-A20A-48AD-8C36-81EA8F15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moyen 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5D9FD5-06F2-4E04-88D3-1EEE6B653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10" y="2493215"/>
            <a:ext cx="10515600" cy="4351338"/>
          </a:xfrm>
        </p:spPr>
        <p:txBody>
          <a:bodyPr/>
          <a:lstStyle/>
          <a:p>
            <a:r>
              <a:rPr lang="fr-CA" dirty="0"/>
              <a:t> </a:t>
            </a:r>
          </a:p>
        </p:txBody>
      </p:sp>
      <p:pic>
        <p:nvPicPr>
          <p:cNvPr id="4098" name="Picture 2" descr="Homer J. Simpson (@HomerJSimpson) / Twitter">
            <a:extLst>
              <a:ext uri="{FF2B5EF4-FFF2-40B4-BE49-F238E27FC236}">
                <a16:creationId xmlns:a16="http://schemas.microsoft.com/office/drawing/2014/main" id="{D2DACDB1-BA7A-444E-99FF-AE307C122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510" y="219159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6647A9-CC66-4506-B8D8-314FF5D6CCB8}"/>
              </a:ext>
            </a:extLst>
          </p:cNvPr>
          <p:cNvSpPr/>
          <p:nvPr/>
        </p:nvSpPr>
        <p:spPr>
          <a:xfrm>
            <a:off x="7603274" y="3534791"/>
            <a:ext cx="18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It's</a:t>
            </a:r>
            <a:r>
              <a:rPr lang="fr-CA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now</a:t>
            </a:r>
            <a:r>
              <a:rPr lang="fr-CA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lang="fr-CA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never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6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DB3A2D-2676-4B3D-8E2E-DF3D6609E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Extreme</a:t>
            </a:r>
            <a:r>
              <a:rPr lang="fr-CA" dirty="0"/>
              <a:t> gros plan 5</a:t>
            </a:r>
          </a:p>
        </p:txBody>
      </p:sp>
      <p:pic>
        <p:nvPicPr>
          <p:cNvPr id="5122" name="Picture 2" descr="Pin on Simpsons sad">
            <a:extLst>
              <a:ext uri="{FF2B5EF4-FFF2-40B4-BE49-F238E27FC236}">
                <a16:creationId xmlns:a16="http://schemas.microsoft.com/office/drawing/2014/main" id="{D30B921D-9294-4221-BDFC-740EA4F46E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17"/>
          <a:stretch/>
        </p:blipFill>
        <p:spPr bwMode="auto">
          <a:xfrm>
            <a:off x="1615439" y="2114628"/>
            <a:ext cx="10728107" cy="419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35094F-2438-41A0-8D94-4412AA4827DE}"/>
              </a:ext>
            </a:extLst>
          </p:cNvPr>
          <p:cNvSpPr/>
          <p:nvPr/>
        </p:nvSpPr>
        <p:spPr>
          <a:xfrm>
            <a:off x="5105709" y="1533326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 </a:t>
            </a:r>
            <a:r>
              <a:rPr lang="fr-CA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ain't</a:t>
            </a:r>
            <a:r>
              <a:rPr lang="fr-CA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gonna</a:t>
            </a:r>
            <a:r>
              <a:rPr lang="fr-CA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live </a:t>
            </a:r>
            <a:r>
              <a:rPr lang="fr-CA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forever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2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A9EFC-805A-4E19-8D24-C40FB58C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pied 6</a:t>
            </a:r>
          </a:p>
        </p:txBody>
      </p:sp>
      <p:pic>
        <p:nvPicPr>
          <p:cNvPr id="6146" name="Picture 2" descr="Homer Simpson PNG | Homer simpson, Bart simpson, Homer">
            <a:extLst>
              <a:ext uri="{FF2B5EF4-FFF2-40B4-BE49-F238E27FC236}">
                <a16:creationId xmlns:a16="http://schemas.microsoft.com/office/drawing/2014/main" id="{1A69F0B6-DA6B-4AC4-B014-5E5783C2A8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99" y="1825625"/>
            <a:ext cx="307620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EB4B0D-E92F-43B8-9E2D-A560A5DD16A9}"/>
              </a:ext>
            </a:extLst>
          </p:cNvPr>
          <p:cNvSpPr/>
          <p:nvPr/>
        </p:nvSpPr>
        <p:spPr>
          <a:xfrm>
            <a:off x="1145869" y="3244334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My heart is like an open highway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7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0463C4-05BB-4A63-8DAA-C43753ED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</a:t>
            </a:r>
            <a:r>
              <a:rPr lang="fr-CA" dirty="0" err="1"/>
              <a:t>tete</a:t>
            </a:r>
            <a:r>
              <a:rPr lang="fr-CA" dirty="0"/>
              <a:t> 7</a:t>
            </a:r>
          </a:p>
        </p:txBody>
      </p:sp>
      <p:pic>
        <p:nvPicPr>
          <p:cNvPr id="7170" name="Picture 2" descr="Crazy Noises: Missionary Impossible | Dead Homer Society">
            <a:extLst>
              <a:ext uri="{FF2B5EF4-FFF2-40B4-BE49-F238E27FC236}">
                <a16:creationId xmlns:a16="http://schemas.microsoft.com/office/drawing/2014/main" id="{39E68D9E-57B5-4EDD-8D59-1F94BFCAE0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259" y="2172238"/>
            <a:ext cx="4877481" cy="365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742196-6C28-4DF7-A450-60B74B89B3E4}"/>
              </a:ext>
            </a:extLst>
          </p:cNvPr>
          <p:cNvSpPr/>
          <p:nvPr/>
        </p:nvSpPr>
        <p:spPr>
          <a:xfrm>
            <a:off x="5878108" y="2505670"/>
            <a:ext cx="2544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HELPPP!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31916F-687A-47C8-B07B-0F80C562D5F4}"/>
              </a:ext>
            </a:extLst>
          </p:cNvPr>
          <p:cNvSpPr/>
          <p:nvPr/>
        </p:nvSpPr>
        <p:spPr>
          <a:xfrm>
            <a:off x="162257" y="2782669"/>
            <a:ext cx="3382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 just want to live while I'm alive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22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63AC84-E9EB-42D1-A8EB-23DDF7BCD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ceinture 8</a:t>
            </a:r>
          </a:p>
        </p:txBody>
      </p:sp>
      <p:pic>
        <p:nvPicPr>
          <p:cNvPr id="8194" name="Picture 2" descr="Bart Simpson's Guide to Life Marge Simpson Homer Simpson Maggie Simpson, Bart  Simpson, cartoon, fictional Character png | PNGEgg">
            <a:extLst>
              <a:ext uri="{FF2B5EF4-FFF2-40B4-BE49-F238E27FC236}">
                <a16:creationId xmlns:a16="http://schemas.microsoft.com/office/drawing/2014/main" id="{09BE42AB-D325-47BC-B85F-3153B55AA5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99" y="1825624"/>
            <a:ext cx="327168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0FB8A6-7685-4D61-8D34-2083AEB08DD9}"/>
              </a:ext>
            </a:extLst>
          </p:cNvPr>
          <p:cNvSpPr/>
          <p:nvPr/>
        </p:nvSpPr>
        <p:spPr>
          <a:xfrm>
            <a:off x="4254791" y="3244334"/>
            <a:ext cx="3682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Like Frankie said, "I did it my way"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364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116</Words>
  <Application>Microsoft Office PowerPoint</Application>
  <PresentationFormat>Grand écran</PresentationFormat>
  <Paragraphs>24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Thème Office</vt:lpstr>
      <vt:lpstr> StoryBoard </vt:lpstr>
      <vt:lpstr>Grand plan d’ensemble 1</vt:lpstr>
      <vt:lpstr>Plan d’ensemble 2</vt:lpstr>
      <vt:lpstr>Plan général 3</vt:lpstr>
      <vt:lpstr>Plan moyen 4</vt:lpstr>
      <vt:lpstr>Extreme gros plan 5</vt:lpstr>
      <vt:lpstr>Plan pied 6</vt:lpstr>
      <vt:lpstr>Plan tete 7</vt:lpstr>
      <vt:lpstr>Plan ceinture 8</vt:lpstr>
      <vt:lpstr>Plan buste 9</vt:lpstr>
      <vt:lpstr>Plan d’ensemble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</dc:title>
  <dc:creator>CSBE</dc:creator>
  <cp:lastModifiedBy>CSBE</cp:lastModifiedBy>
  <cp:revision>4</cp:revision>
  <dcterms:created xsi:type="dcterms:W3CDTF">2022-11-17T15:33:17Z</dcterms:created>
  <dcterms:modified xsi:type="dcterms:W3CDTF">2022-11-17T15:54:11Z</dcterms:modified>
</cp:coreProperties>
</file>