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8" d="100"/>
          <a:sy n="88" d="100"/>
        </p:scale>
        <p:origin x="16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430102-B5BF-4EC6-B31E-152E1C331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3E3A99AD-CAA9-4092-831D-08E898881B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3F6948C2-9051-4AF9-882E-9E15CB497B39}"/>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830C9D85-B39C-4A25-A56F-5360978B3A1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456E646-7A52-4693-80C6-4C755356859D}"/>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377592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720D17-2C04-4E6A-8FCF-C4FBCEB5AAB1}"/>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57B06932-56F1-4C6C-AA7B-BD28E0F50CD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3D87B8EF-A081-41A9-BAA2-D724FE46D800}"/>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DBED2A85-62BE-498E-816E-5266C848D10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9483FF8-53FA-4D9E-8BF5-B6ACC4CE4D82}"/>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121916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FD7689B-4E45-4AA7-9C10-6504485EA44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14159AD0-8C86-4E43-8AF0-44D18CCCC00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931293F-A7BD-4A5E-AFD3-04E7157B0E21}"/>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EF56353D-D2AA-4A39-89A8-5B1305AF880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70B786D-F674-4D7C-BB2A-0FA8231B026B}"/>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3078247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3DD2C0-71D0-4430-8AD3-1333F1D37F58}"/>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147DEED-A1E9-4EDA-8C1B-13B5CEC6CF89}"/>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CC9C60A-5CFD-4E7A-B2F1-8983736857A8}"/>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1A5EF76E-B2A9-4BF4-8371-80358913513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367C22B-00E6-4FA5-8C4F-BC4BCB7A08E4}"/>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157955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A554C-DB6C-4BB6-8A1E-E93F5982C98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A89B72D3-B2A2-4268-ABE1-0D1B1815D3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2BD7EA6-6A42-4CD1-BFFD-7E9B537F66CA}"/>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9A9E3E1A-8B34-4AD3-B735-9A5BD59C7EE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22FE5D6-C2A4-492F-AD3C-9707D22CA35C}"/>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256721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C87CFA-1D8D-43DD-AADA-ED75CDE158E4}"/>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630CC8A0-3FA1-4589-950D-05D15C0FCA4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0C80B34A-D7CE-4058-9B8B-9DD8CA456AB4}"/>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B7CBD26C-4B44-4764-B5B7-17D9875923DF}"/>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64FC3300-35C9-4F36-AD38-073CFDB7F14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B99EA59-DA5D-4F52-B7FD-C95AB14CDAE6}"/>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242645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0DA31C-6C87-4315-9B64-DE0895B5E516}"/>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9890026-913E-4C1D-A06C-0E097754D4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2F31869-168A-460E-913B-6BD7AF1146CD}"/>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DB0BCBEA-ED4A-49C3-8295-FC0AD62816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8D060E4-2FAF-4803-B4E0-F0AC4A5AADFF}"/>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E657012E-CA71-4EE3-87AB-B606AF868A8A}"/>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D184D43F-3944-48A0-9074-8C2301CCBA76}"/>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C5D71FA-C1E2-4B3B-9B2D-85F2B512A62D}"/>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249261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9DB22B-FD33-43EB-935F-CA4E2E3FFB7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71A08DBD-B816-4715-8FD3-BA16ECEE3D3A}"/>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9CD02FE8-9D6D-4471-824E-AC96BF24FDD2}"/>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45142455-B380-4128-BC13-F96B93380DA5}"/>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294690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C8F8E97-C692-4052-8EAE-BD1A05A3B1A1}"/>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E0944D7D-7929-4E84-B29E-EFAAF2957CD4}"/>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9B7C02BE-D754-440F-8652-C371FCCA8DDA}"/>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34791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9D13A5-6F24-4B10-9279-77DDF3ED61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B7AA0F03-1301-4D60-B0E7-8789A76BEA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C35E9882-2F55-40DA-A93F-7C056114D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0816443-CF3C-4F1F-84BD-0A0741F75F83}"/>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955E23E9-54CF-4777-9056-1A0BFEDD26F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EC32B8D-DAA8-43CD-884C-F45EDFE84775}"/>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397136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FE7A64-ED69-4BE0-852E-EE1C23FE1EF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1E96383B-0E32-439F-9BCD-2DB753B6AC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09598BEC-B4FF-44A1-9A4E-1A8DFF214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971FF7A-A0C3-49F7-BD6A-D385DBE1A6C2}"/>
              </a:ext>
            </a:extLst>
          </p:cNvPr>
          <p:cNvSpPr>
            <a:spLocks noGrp="1"/>
          </p:cNvSpPr>
          <p:nvPr>
            <p:ph type="dt" sz="half" idx="10"/>
          </p:nvPr>
        </p:nvSpPr>
        <p:spPr/>
        <p:txBody>
          <a:bodyPr/>
          <a:lstStyle/>
          <a:p>
            <a:fld id="{DF239321-C35D-481D-B567-9C9FB376F9A2}"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CB9F3A95-3F45-48FB-A843-BC7A4699E9F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3C8E3EE-2690-4324-B65F-E1FB63D286B1}"/>
              </a:ext>
            </a:extLst>
          </p:cNvPr>
          <p:cNvSpPr>
            <a:spLocks noGrp="1"/>
          </p:cNvSpPr>
          <p:nvPr>
            <p:ph type="sldNum" sz="quarter" idx="12"/>
          </p:nvPr>
        </p:nvSpPr>
        <p:spPr/>
        <p:txBody>
          <a:bodyPr/>
          <a:lstStyle/>
          <a:p>
            <a:fld id="{ECD57F3F-3F27-4ACB-896E-578E17740C47}" type="slidenum">
              <a:rPr lang="fr-CA" smtClean="0"/>
              <a:t>‹N°›</a:t>
            </a:fld>
            <a:endParaRPr lang="fr-CA"/>
          </a:p>
        </p:txBody>
      </p:sp>
    </p:spTree>
    <p:extLst>
      <p:ext uri="{BB962C8B-B14F-4D97-AF65-F5344CB8AC3E}">
        <p14:creationId xmlns:p14="http://schemas.microsoft.com/office/powerpoint/2010/main" val="353375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BB988AC-BE88-47C8-81F1-5CCE1A9C85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20761A39-5E3D-4919-A5D8-09BC58D359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E41ED83-E4D0-4B14-BCEF-EF4F206CEB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39321-C35D-481D-B567-9C9FB376F9A2}"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FD0CED6-5811-4B7E-8A4A-58C4F49D29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ABEC2005-73BB-4965-A36F-71DBFA9A11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57F3F-3F27-4ACB-896E-578E17740C47}" type="slidenum">
              <a:rPr lang="fr-CA" smtClean="0"/>
              <a:t>‹N°›</a:t>
            </a:fld>
            <a:endParaRPr lang="fr-CA"/>
          </a:p>
        </p:txBody>
      </p:sp>
    </p:spTree>
    <p:extLst>
      <p:ext uri="{BB962C8B-B14F-4D97-AF65-F5344CB8AC3E}">
        <p14:creationId xmlns:p14="http://schemas.microsoft.com/office/powerpoint/2010/main" val="4059281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95383-F17D-4B85-9082-B9FDF3CEAA5F}"/>
              </a:ext>
            </a:extLst>
          </p:cNvPr>
          <p:cNvSpPr/>
          <p:nvPr/>
        </p:nvSpPr>
        <p:spPr>
          <a:xfrm>
            <a:off x="4073375" y="417815"/>
            <a:ext cx="4045249" cy="2400657"/>
          </a:xfrm>
          <a:prstGeom prst="rect">
            <a:avLst/>
          </a:prstGeom>
          <a:noFill/>
        </p:spPr>
        <p:txBody>
          <a:bodyPr wrap="square" lIns="91440" tIns="45720" rIns="91440" bIns="45720">
            <a:spAutoFit/>
          </a:bodyPr>
          <a:lstStyle/>
          <a:p>
            <a:pPr algn="ctr"/>
            <a:r>
              <a:rPr lang="fr-FR" sz="9600" b="0" cap="none" spc="0" dirty="0" err="1">
                <a:ln w="0"/>
                <a:solidFill>
                  <a:schemeClr val="accent1"/>
                </a:solidFill>
                <a:effectLst>
                  <a:outerShdw blurRad="38100" dist="25400" dir="5400000" algn="ctr" rotWithShape="0">
                    <a:srgbClr val="6E747A">
                      <a:alpha val="43000"/>
                    </a:srgbClr>
                  </a:outerShdw>
                </a:effectLst>
              </a:rPr>
              <a:t>Aquops</a:t>
            </a:r>
            <a:endParaRPr lang="fr-FR" sz="9600" b="0" cap="none" spc="0" dirty="0">
              <a:ln w="0"/>
              <a:solidFill>
                <a:schemeClr val="accent1"/>
              </a:solidFill>
              <a:effectLst>
                <a:outerShdw blurRad="38100" dist="25400" dir="5400000" algn="ctr" rotWithShape="0">
                  <a:srgbClr val="6E747A">
                    <a:alpha val="43000"/>
                  </a:srgbClr>
                </a:outerShdw>
              </a:effectLst>
            </a:endParaRPr>
          </a:p>
          <a:p>
            <a:pPr algn="ctr"/>
            <a:endParaRPr lang="fr-FR" sz="5400" b="0" cap="none" spc="0" dirty="0">
              <a:ln w="0"/>
              <a:solidFill>
                <a:schemeClr val="accent1"/>
              </a:solidFill>
              <a:effectLst>
                <a:outerShdw blurRad="38100" dist="25400" dir="5400000" algn="ctr" rotWithShape="0">
                  <a:srgbClr val="6E747A">
                    <a:alpha val="43000"/>
                  </a:srgbClr>
                </a:outerShdw>
              </a:effectLst>
            </a:endParaRPr>
          </a:p>
        </p:txBody>
      </p:sp>
      <p:sp>
        <p:nvSpPr>
          <p:cNvPr id="5" name="ZoneTexte 4">
            <a:extLst>
              <a:ext uri="{FF2B5EF4-FFF2-40B4-BE49-F238E27FC236}">
                <a16:creationId xmlns:a16="http://schemas.microsoft.com/office/drawing/2014/main" id="{E9370BB4-A691-4B42-ACF0-9C5972E4366D}"/>
              </a:ext>
            </a:extLst>
          </p:cNvPr>
          <p:cNvSpPr txBox="1"/>
          <p:nvPr/>
        </p:nvSpPr>
        <p:spPr>
          <a:xfrm>
            <a:off x="4847965" y="2633806"/>
            <a:ext cx="2496068" cy="369332"/>
          </a:xfrm>
          <a:prstGeom prst="rect">
            <a:avLst/>
          </a:prstGeom>
          <a:noFill/>
        </p:spPr>
        <p:txBody>
          <a:bodyPr wrap="none" rtlCol="0">
            <a:spAutoFit/>
          </a:bodyPr>
          <a:lstStyle/>
          <a:p>
            <a:r>
              <a:rPr lang="fr-CA" dirty="0"/>
              <a:t>Fait par Mathieu Pellerin</a:t>
            </a:r>
          </a:p>
        </p:txBody>
      </p:sp>
    </p:spTree>
    <p:extLst>
      <p:ext uri="{BB962C8B-B14F-4D97-AF65-F5344CB8AC3E}">
        <p14:creationId xmlns:p14="http://schemas.microsoft.com/office/powerpoint/2010/main" val="1566781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1464DF-6205-460E-B129-2BA31C93378E}"/>
              </a:ext>
            </a:extLst>
          </p:cNvPr>
          <p:cNvSpPr>
            <a:spLocks noGrp="1"/>
          </p:cNvSpPr>
          <p:nvPr>
            <p:ph type="title"/>
          </p:nvPr>
        </p:nvSpPr>
        <p:spPr/>
        <p:txBody>
          <a:bodyPr/>
          <a:lstStyle/>
          <a:p>
            <a:r>
              <a:rPr lang="fr-CA" dirty="0"/>
              <a:t>Nom de l’Atelier et son Numéro</a:t>
            </a:r>
          </a:p>
        </p:txBody>
      </p:sp>
      <p:sp>
        <p:nvSpPr>
          <p:cNvPr id="3" name="Espace réservé du contenu 2">
            <a:extLst>
              <a:ext uri="{FF2B5EF4-FFF2-40B4-BE49-F238E27FC236}">
                <a16:creationId xmlns:a16="http://schemas.microsoft.com/office/drawing/2014/main" id="{0BA3AE52-E5C4-46F1-86C4-0A1289A7AD40}"/>
              </a:ext>
            </a:extLst>
          </p:cNvPr>
          <p:cNvSpPr>
            <a:spLocks noGrp="1"/>
          </p:cNvSpPr>
          <p:nvPr>
            <p:ph idx="1"/>
          </p:nvPr>
        </p:nvSpPr>
        <p:spPr/>
        <p:txBody>
          <a:bodyPr/>
          <a:lstStyle/>
          <a:p>
            <a:r>
              <a:rPr lang="fr-CA" dirty="0"/>
              <a:t>Nom: Mon site de classe avec Google Sites</a:t>
            </a:r>
          </a:p>
          <a:p>
            <a:r>
              <a:rPr lang="fr-CA" dirty="0"/>
              <a:t>Numéro:152</a:t>
            </a:r>
          </a:p>
        </p:txBody>
      </p:sp>
    </p:spTree>
    <p:extLst>
      <p:ext uri="{BB962C8B-B14F-4D97-AF65-F5344CB8AC3E}">
        <p14:creationId xmlns:p14="http://schemas.microsoft.com/office/powerpoint/2010/main" val="379267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746686-B1DE-4515-A08E-3E377528B459}"/>
              </a:ext>
            </a:extLst>
          </p:cNvPr>
          <p:cNvSpPr>
            <a:spLocks noGrp="1"/>
          </p:cNvSpPr>
          <p:nvPr>
            <p:ph type="title"/>
          </p:nvPr>
        </p:nvSpPr>
        <p:spPr/>
        <p:txBody>
          <a:bodyPr/>
          <a:lstStyle/>
          <a:p>
            <a:r>
              <a:rPr lang="fr-CA" dirty="0"/>
              <a:t>D’où viennent t’ils</a:t>
            </a:r>
          </a:p>
        </p:txBody>
      </p:sp>
      <p:sp>
        <p:nvSpPr>
          <p:cNvPr id="3" name="Espace réservé du contenu 2">
            <a:extLst>
              <a:ext uri="{FF2B5EF4-FFF2-40B4-BE49-F238E27FC236}">
                <a16:creationId xmlns:a16="http://schemas.microsoft.com/office/drawing/2014/main" id="{BF6931E4-4565-418C-BBE2-96C6F8C512B8}"/>
              </a:ext>
            </a:extLst>
          </p:cNvPr>
          <p:cNvSpPr>
            <a:spLocks noGrp="1"/>
          </p:cNvSpPr>
          <p:nvPr>
            <p:ph idx="1"/>
          </p:nvPr>
        </p:nvSpPr>
        <p:spPr>
          <a:xfrm>
            <a:off x="838200" y="1825625"/>
            <a:ext cx="10515600" cy="4351338"/>
          </a:xfrm>
        </p:spPr>
        <p:txBody>
          <a:bodyPr/>
          <a:lstStyle/>
          <a:p>
            <a:pPr fontAlgn="base"/>
            <a:r>
              <a:rPr lang="fr-CA" b="1" dirty="0"/>
              <a:t>Alexandra </a:t>
            </a:r>
            <a:r>
              <a:rPr lang="fr-CA" b="1" dirty="0" err="1"/>
              <a:t>Coutlée</a:t>
            </a:r>
            <a:endParaRPr lang="fr-CA" b="1" dirty="0"/>
          </a:p>
          <a:p>
            <a:pPr fontAlgn="base"/>
            <a:r>
              <a:rPr lang="fr-CA" dirty="0"/>
              <a:t>Conseillère pédagogique en intégration du numérique</a:t>
            </a:r>
          </a:p>
          <a:p>
            <a:pPr fontAlgn="base"/>
            <a:r>
              <a:rPr lang="fr-CA" dirty="0"/>
              <a:t>CSS de Laval</a:t>
            </a:r>
          </a:p>
          <a:p>
            <a:pPr fontAlgn="base"/>
            <a:endParaRPr lang="fr-CA" dirty="0"/>
          </a:p>
          <a:p>
            <a:pPr fontAlgn="base"/>
            <a:r>
              <a:rPr lang="fr-FR" altLang="fr-FR" b="1" dirty="0">
                <a:solidFill>
                  <a:srgbClr val="4A4A4A"/>
                </a:solidFill>
                <a:latin typeface="Beauchef-Bold"/>
              </a:rPr>
              <a:t>Sylvain Duclos</a:t>
            </a:r>
          </a:p>
          <a:p>
            <a:pPr fontAlgn="base"/>
            <a:r>
              <a:rPr lang="fr-FR" altLang="fr-FR" b="1" dirty="0">
                <a:solidFill>
                  <a:srgbClr val="AFAFAF"/>
                </a:solidFill>
                <a:latin typeface="Merriweather"/>
              </a:rPr>
              <a:t>Enseignant et Leader </a:t>
            </a:r>
            <a:r>
              <a:rPr lang="fr-FR" altLang="fr-FR" b="1" dirty="0" err="1">
                <a:solidFill>
                  <a:srgbClr val="AFAFAF"/>
                </a:solidFill>
                <a:latin typeface="Merriweather"/>
              </a:rPr>
              <a:t>pédagonumérique</a:t>
            </a:r>
            <a:endParaRPr kumimoji="0" lang="fr-FR" altLang="fr-FR" sz="4000" b="1" i="0" u="none" strike="noStrike" cap="none" normalizeH="0" baseline="0" dirty="0">
              <a:ln>
                <a:noFill/>
              </a:ln>
              <a:solidFill>
                <a:srgbClr val="626262"/>
              </a:solidFill>
              <a:effectLst/>
              <a:latin typeface="inherit"/>
            </a:endParaRPr>
          </a:p>
          <a:p>
            <a:pPr marL="0" lvl="0" indent="0" algn="ctr" eaLnBrk="0" fontAlgn="base" hangingPunct="0">
              <a:lnSpc>
                <a:spcPct val="100000"/>
              </a:lnSpc>
              <a:spcBef>
                <a:spcPct val="0"/>
              </a:spcBef>
              <a:spcAft>
                <a:spcPct val="0"/>
              </a:spcAft>
              <a:buNone/>
            </a:pPr>
            <a:r>
              <a:rPr lang="fr-FR" altLang="fr-FR" b="1" dirty="0">
                <a:solidFill>
                  <a:srgbClr val="AFAFAF"/>
                </a:solidFill>
                <a:latin typeface="Merriweather"/>
              </a:rPr>
              <a:t>CSS des Navigateurs</a:t>
            </a:r>
            <a:endParaRPr kumimoji="0" lang="fr-FR" altLang="fr-FR" sz="5400" b="1" i="0" u="none" strike="noStrike" cap="none" normalizeH="0" baseline="0" dirty="0">
              <a:ln>
                <a:noFill/>
              </a:ln>
              <a:solidFill>
                <a:schemeClr val="tx1"/>
              </a:solidFill>
              <a:effectLst/>
              <a:latin typeface="Arial" panose="020B0604020202020204" pitchFamily="34" charset="0"/>
            </a:endParaRPr>
          </a:p>
          <a:p>
            <a:pPr fontAlgn="base"/>
            <a:endParaRPr lang="fr-FR" altLang="fr-FR" b="1" dirty="0">
              <a:solidFill>
                <a:srgbClr val="4A4A4A"/>
              </a:solidFill>
              <a:latin typeface="Beauchef-Bold"/>
            </a:endParaRPr>
          </a:p>
          <a:p>
            <a:pPr fontAlgn="base"/>
            <a:endParaRPr lang="fr-FR" altLang="fr-FR" b="1" dirty="0">
              <a:solidFill>
                <a:srgbClr val="4A4A4A"/>
              </a:solidFill>
              <a:latin typeface="Beauchef-Bold"/>
            </a:endParaRPr>
          </a:p>
          <a:p>
            <a:pPr fontAlgn="base"/>
            <a:endParaRPr lang="fr-CA" dirty="0"/>
          </a:p>
          <a:p>
            <a:pPr marL="0" indent="0">
              <a:buNone/>
            </a:pPr>
            <a:endParaRPr lang="fr-CA" dirty="0"/>
          </a:p>
        </p:txBody>
      </p:sp>
      <p:sp>
        <p:nvSpPr>
          <p:cNvPr id="7" name="Rectangle 4">
            <a:extLst>
              <a:ext uri="{FF2B5EF4-FFF2-40B4-BE49-F238E27FC236}">
                <a16:creationId xmlns:a16="http://schemas.microsoft.com/office/drawing/2014/main" id="{463F5265-248D-42BE-8793-754F4ECBF53D}"/>
              </a:ext>
            </a:extLst>
          </p:cNvPr>
          <p:cNvSpPr>
            <a:spLocks noChangeArrowheads="1"/>
          </p:cNvSpPr>
          <p:nvPr/>
        </p:nvSpPr>
        <p:spPr bwMode="auto">
          <a:xfrm>
            <a:off x="3209099" y="1825625"/>
            <a:ext cx="65" cy="922572"/>
          </a:xfrm>
          <a:prstGeom prst="rect">
            <a:avLst/>
          </a:prstGeom>
          <a:solidFill>
            <a:srgbClr val="F0F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82505" rIns="0" bIns="182505"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36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0564A651-F1A0-4897-92A1-7BA45D33C341}"/>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9" name="Rectangle 6">
            <a:extLst>
              <a:ext uri="{FF2B5EF4-FFF2-40B4-BE49-F238E27FC236}">
                <a16:creationId xmlns:a16="http://schemas.microsoft.com/office/drawing/2014/main" id="{120CE16A-B099-4D30-82E5-9A0C7C688FDF}"/>
              </a:ext>
            </a:extLst>
          </p:cNvPr>
          <p:cNvSpPr>
            <a:spLocks noChangeArrowheads="1"/>
          </p:cNvSpPr>
          <p:nvPr/>
        </p:nvSpPr>
        <p:spPr bwMode="auto">
          <a:xfrm>
            <a:off x="0" y="15875"/>
            <a:ext cx="4741863" cy="0"/>
          </a:xfrm>
          <a:prstGeom prst="rect">
            <a:avLst/>
          </a:prstGeom>
          <a:solidFill>
            <a:srgbClr val="F0F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a:ln>
                <a:noFill/>
              </a:ln>
              <a:solidFill>
                <a:srgbClr val="626262"/>
              </a:solidFill>
              <a:effectLst/>
              <a:latin typeface="inherit"/>
            </a:endParaRPr>
          </a:p>
          <a:p>
            <a:pPr marL="0" marR="0" lvl="0" indent="0" algn="l" defTabSz="914400" rtl="0" eaLnBrk="0" fontAlgn="t"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rgbClr val="626262"/>
                </a:solidFill>
                <a:effectLst/>
                <a:latin typeface="inherit"/>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C1AEB47F-48C1-4B48-B1DA-F3E480C1AE2A}"/>
              </a:ext>
            </a:extLst>
          </p:cNvPr>
          <p:cNvSpPr>
            <a:spLocks noChangeArrowheads="1"/>
          </p:cNvSpPr>
          <p:nvPr/>
        </p:nvSpPr>
        <p:spPr bwMode="auto">
          <a:xfrm>
            <a:off x="152400" y="15240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12" name="Rectangle 9">
            <a:extLst>
              <a:ext uri="{FF2B5EF4-FFF2-40B4-BE49-F238E27FC236}">
                <a16:creationId xmlns:a16="http://schemas.microsoft.com/office/drawing/2014/main" id="{45299D01-10D3-4133-A3E3-674F099CABEC}"/>
              </a:ext>
            </a:extLst>
          </p:cNvPr>
          <p:cNvSpPr>
            <a:spLocks noChangeArrowheads="1"/>
          </p:cNvSpPr>
          <p:nvPr/>
        </p:nvSpPr>
        <p:spPr bwMode="auto">
          <a:xfrm>
            <a:off x="152400" y="168275"/>
            <a:ext cx="4741863" cy="0"/>
          </a:xfrm>
          <a:prstGeom prst="rect">
            <a:avLst/>
          </a:prstGeom>
          <a:solidFill>
            <a:srgbClr val="F0F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a:ln>
                <a:noFill/>
              </a:ln>
              <a:solidFill>
                <a:srgbClr val="626262"/>
              </a:solidFill>
              <a:effectLst/>
              <a:latin typeface="inherit"/>
            </a:endParaRPr>
          </a:p>
          <a:p>
            <a:pPr marL="0" marR="0" lvl="0" indent="0" algn="l" defTabSz="914400" rtl="0" eaLnBrk="0" fontAlgn="t"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rgbClr val="626262"/>
                </a:solidFill>
                <a:effectLst/>
                <a:latin typeface="inherit"/>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666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5DDC71-0995-40AE-95F9-FFBBB62E25F8}"/>
              </a:ext>
            </a:extLst>
          </p:cNvPr>
          <p:cNvSpPr>
            <a:spLocks noGrp="1"/>
          </p:cNvSpPr>
          <p:nvPr>
            <p:ph type="title"/>
          </p:nvPr>
        </p:nvSpPr>
        <p:spPr/>
        <p:txBody>
          <a:bodyPr/>
          <a:lstStyle/>
          <a:p>
            <a:r>
              <a:rPr lang="fr-CA" dirty="0"/>
              <a:t>Résumé</a:t>
            </a:r>
          </a:p>
        </p:txBody>
      </p:sp>
      <p:sp>
        <p:nvSpPr>
          <p:cNvPr id="3" name="Espace réservé du contenu 2">
            <a:extLst>
              <a:ext uri="{FF2B5EF4-FFF2-40B4-BE49-F238E27FC236}">
                <a16:creationId xmlns:a16="http://schemas.microsoft.com/office/drawing/2014/main" id="{DAB1DFA2-3331-4484-9D31-59ABB3CB4D49}"/>
              </a:ext>
            </a:extLst>
          </p:cNvPr>
          <p:cNvSpPr>
            <a:spLocks noGrp="1"/>
          </p:cNvSpPr>
          <p:nvPr>
            <p:ph idx="1"/>
          </p:nvPr>
        </p:nvSpPr>
        <p:spPr/>
        <p:txBody>
          <a:bodyPr/>
          <a:lstStyle/>
          <a:p>
            <a:r>
              <a:rPr lang="fr-CA" dirty="0"/>
              <a:t>L'idée de mettre en ligne un site de classe vous a déjà effleuré l'esprit, mais vous avez tout abandonné car vous ne saviez pas par où commencer? Google Sites est un outil simple et gratuit qui vous permet en quelques étapes faciles de rendre votre contenu accessible en ligne... sans efforts ou compétences informatiques particulières! Que ce soit pour créer un site de classe, des plans de travail ou un microsite pour une activité, c'est l'outil par excellence. Alors venez découvrir la plateforme avec moi et créer, de zéro, votre premier site Web. Vous ressortirez de cet atelier avec l'ébauche d'un site Web prêt à être publié.</a:t>
            </a:r>
          </a:p>
        </p:txBody>
      </p:sp>
    </p:spTree>
    <p:extLst>
      <p:ext uri="{BB962C8B-B14F-4D97-AF65-F5344CB8AC3E}">
        <p14:creationId xmlns:p14="http://schemas.microsoft.com/office/powerpoint/2010/main" val="3025991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E40A0E-610B-4709-9220-3535F2FB45EB}"/>
              </a:ext>
            </a:extLst>
          </p:cNvPr>
          <p:cNvSpPr>
            <a:spLocks noGrp="1"/>
          </p:cNvSpPr>
          <p:nvPr>
            <p:ph type="title"/>
          </p:nvPr>
        </p:nvSpPr>
        <p:spPr/>
        <p:txBody>
          <a:bodyPr/>
          <a:lstStyle/>
          <a:p>
            <a:r>
              <a:rPr lang="fr-CA" dirty="0"/>
              <a:t>Hyperliens avec leurs nom</a:t>
            </a:r>
          </a:p>
        </p:txBody>
      </p:sp>
      <p:sp>
        <p:nvSpPr>
          <p:cNvPr id="3" name="Espace réservé du contenu 2">
            <a:extLst>
              <a:ext uri="{FF2B5EF4-FFF2-40B4-BE49-F238E27FC236}">
                <a16:creationId xmlns:a16="http://schemas.microsoft.com/office/drawing/2014/main" id="{EC166ED9-5759-4C61-B7CF-64E3CC4FAD57}"/>
              </a:ext>
            </a:extLst>
          </p:cNvPr>
          <p:cNvSpPr>
            <a:spLocks noGrp="1"/>
          </p:cNvSpPr>
          <p:nvPr>
            <p:ph idx="1"/>
          </p:nvPr>
        </p:nvSpPr>
        <p:spPr/>
        <p:txBody>
          <a:bodyPr/>
          <a:lstStyle/>
          <a:p>
            <a:r>
              <a:rPr lang="fr-CA" dirty="0"/>
              <a:t>https://sites.google.com/csnavigateurs.qc.ca/1appparjour/accueil</a:t>
            </a:r>
          </a:p>
        </p:txBody>
      </p:sp>
    </p:spTree>
    <p:extLst>
      <p:ext uri="{BB962C8B-B14F-4D97-AF65-F5344CB8AC3E}">
        <p14:creationId xmlns:p14="http://schemas.microsoft.com/office/powerpoint/2010/main" val="333925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EABF1-E062-4847-B485-B012E14B66C7}"/>
              </a:ext>
            </a:extLst>
          </p:cNvPr>
          <p:cNvSpPr>
            <a:spLocks noGrp="1"/>
          </p:cNvSpPr>
          <p:nvPr>
            <p:ph type="title"/>
          </p:nvPr>
        </p:nvSpPr>
        <p:spPr/>
        <p:txBody>
          <a:bodyPr/>
          <a:lstStyle/>
          <a:p>
            <a:r>
              <a:rPr lang="fr-CA" dirty="0"/>
              <a:t>Photos</a:t>
            </a:r>
          </a:p>
        </p:txBody>
      </p:sp>
      <p:pic>
        <p:nvPicPr>
          <p:cNvPr id="4" name="Espace réservé du contenu 3">
            <a:extLst>
              <a:ext uri="{FF2B5EF4-FFF2-40B4-BE49-F238E27FC236}">
                <a16:creationId xmlns:a16="http://schemas.microsoft.com/office/drawing/2014/main" id="{6E4432AA-2A5E-48D5-A799-EDCD719CE6D9}"/>
              </a:ext>
            </a:extLst>
          </p:cNvPr>
          <p:cNvPicPr>
            <a:picLocks noGrp="1" noChangeAspect="1"/>
          </p:cNvPicPr>
          <p:nvPr>
            <p:ph idx="1"/>
          </p:nvPr>
        </p:nvPicPr>
        <p:blipFill>
          <a:blip r:embed="rId2"/>
          <a:stretch>
            <a:fillRect/>
          </a:stretch>
        </p:blipFill>
        <p:spPr>
          <a:xfrm>
            <a:off x="1586776" y="1825625"/>
            <a:ext cx="9018447" cy="4351338"/>
          </a:xfrm>
          <a:prstGeom prst="rect">
            <a:avLst/>
          </a:prstGeom>
        </p:spPr>
      </p:pic>
    </p:spTree>
    <p:extLst>
      <p:ext uri="{BB962C8B-B14F-4D97-AF65-F5344CB8AC3E}">
        <p14:creationId xmlns:p14="http://schemas.microsoft.com/office/powerpoint/2010/main" val="130176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0129D3-B629-440A-8E9D-D67A9BDE0A24}"/>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6BB5B526-D63A-4E7E-9349-BF42556D92FA}"/>
              </a:ext>
            </a:extLst>
          </p:cNvPr>
          <p:cNvSpPr>
            <a:spLocks noGrp="1"/>
          </p:cNvSpPr>
          <p:nvPr>
            <p:ph idx="1"/>
          </p:nvPr>
        </p:nvSpPr>
        <p:spPr/>
        <p:txBody>
          <a:bodyPr/>
          <a:lstStyle/>
          <a:p>
            <a:r>
              <a:rPr lang="fr-CA" dirty="0"/>
              <a:t>Je trouve Google Sites une façon très simple de créer son premier sites web avec l’ensemble Google! </a:t>
            </a:r>
            <a:r>
              <a:rPr lang="fr-CA" dirty="0" err="1"/>
              <a:t>Evidemment</a:t>
            </a:r>
            <a:r>
              <a:rPr lang="fr-CA" dirty="0"/>
              <a:t> vous avez accès au Google </a:t>
            </a:r>
            <a:r>
              <a:rPr lang="fr-CA" dirty="0" err="1"/>
              <a:t>Workspaces</a:t>
            </a:r>
            <a:r>
              <a:rPr lang="fr-CA"/>
              <a:t>!</a:t>
            </a:r>
            <a:endParaRPr lang="fr-CA" dirty="0"/>
          </a:p>
        </p:txBody>
      </p:sp>
    </p:spTree>
    <p:extLst>
      <p:ext uri="{BB962C8B-B14F-4D97-AF65-F5344CB8AC3E}">
        <p14:creationId xmlns:p14="http://schemas.microsoft.com/office/powerpoint/2010/main" val="8500853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216</Words>
  <Application>Microsoft Office PowerPoint</Application>
  <PresentationFormat>Grand écran</PresentationFormat>
  <Paragraphs>26</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Beauchef-Bold</vt:lpstr>
      <vt:lpstr>Calibri</vt:lpstr>
      <vt:lpstr>Calibri Light</vt:lpstr>
      <vt:lpstr>inherit</vt:lpstr>
      <vt:lpstr>Merriweather</vt:lpstr>
      <vt:lpstr>Thème Office</vt:lpstr>
      <vt:lpstr>Présentation PowerPoint</vt:lpstr>
      <vt:lpstr>Nom de l’Atelier et son Numéro</vt:lpstr>
      <vt:lpstr>D’où viennent t’ils</vt:lpstr>
      <vt:lpstr>Résumé</vt:lpstr>
      <vt:lpstr>Hyperliens avec leurs nom</vt:lpstr>
      <vt:lpstr>Photos</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CSBE</dc:creator>
  <cp:lastModifiedBy>CSBE</cp:lastModifiedBy>
  <cp:revision>4</cp:revision>
  <dcterms:created xsi:type="dcterms:W3CDTF">2022-03-31T19:08:46Z</dcterms:created>
  <dcterms:modified xsi:type="dcterms:W3CDTF">2022-03-31T19:33:51Z</dcterms:modified>
</cp:coreProperties>
</file>