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032ED9-2CF1-4EC5-8676-70C42A8235B8}" v="110" dt="2023-02-22T17:22:01.9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75736" y="827208"/>
            <a:ext cx="9144000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dirty="0">
                <a:cs typeface="Calibri"/>
              </a:rPr>
              <a:t>Nom: </a:t>
            </a:r>
            <a:r>
              <a:rPr lang="en-US" sz="3600" dirty="0" err="1">
                <a:cs typeface="Calibri"/>
              </a:rPr>
              <a:t>Galilé</a:t>
            </a:r>
            <a:endParaRPr lang="en-US" sz="3600" dirty="0">
              <a:cs typeface="Calibri"/>
            </a:endParaRPr>
          </a:p>
          <a:p>
            <a:r>
              <a:rPr lang="en-US" sz="3600" dirty="0">
                <a:cs typeface="Calibri"/>
              </a:rPr>
              <a:t>Nom au </a:t>
            </a:r>
            <a:r>
              <a:rPr lang="en-US" sz="3600" dirty="0" err="1">
                <a:cs typeface="Calibri"/>
              </a:rPr>
              <a:t>complet</a:t>
            </a:r>
            <a:r>
              <a:rPr lang="en-US" sz="3600" dirty="0">
                <a:cs typeface="Calibri"/>
              </a:rPr>
              <a:t>: </a:t>
            </a:r>
            <a:r>
              <a:rPr lang="en-US" sz="3600" dirty="0" err="1">
                <a:cs typeface="Calibri"/>
              </a:rPr>
              <a:t>Galilié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galilei</a:t>
            </a:r>
            <a:endParaRPr lang="en-US" sz="3600" dirty="0">
              <a:cs typeface="Calibri"/>
            </a:endParaRPr>
          </a:p>
          <a:p>
            <a:r>
              <a:rPr lang="en-US" sz="3600" dirty="0" err="1">
                <a:cs typeface="Calibri"/>
              </a:rPr>
              <a:t>Periode</a:t>
            </a:r>
            <a:r>
              <a:rPr lang="en-US" sz="3600" dirty="0">
                <a:cs typeface="Calibri"/>
              </a:rPr>
              <a:t> de Temps:  1564 - 1642</a:t>
            </a:r>
          </a:p>
          <a:p>
            <a:r>
              <a:rPr lang="en-US" sz="3600" dirty="0" err="1">
                <a:cs typeface="Calibri"/>
              </a:rPr>
              <a:t>Nationalité</a:t>
            </a:r>
            <a:r>
              <a:rPr lang="en-US" sz="3600" dirty="0">
                <a:cs typeface="Calibri"/>
              </a:rPr>
              <a:t>: </a:t>
            </a:r>
            <a:r>
              <a:rPr lang="en-US" sz="3600" dirty="0" err="1">
                <a:cs typeface="Calibri"/>
              </a:rPr>
              <a:t>Italien</a:t>
            </a:r>
            <a:endParaRPr lang="en-US" sz="3600" dirty="0">
              <a:cs typeface="Calibri"/>
            </a:endParaRPr>
          </a:p>
          <a:p>
            <a:r>
              <a:rPr lang="en-US" sz="3600" dirty="0" err="1">
                <a:cs typeface="Calibri"/>
              </a:rPr>
              <a:t>Decouverte</a:t>
            </a:r>
            <a:r>
              <a:rPr lang="en-US" sz="3600" dirty="0">
                <a:cs typeface="Calibri"/>
              </a:rPr>
              <a:t>: </a:t>
            </a:r>
            <a:r>
              <a:rPr lang="en-US" sz="3600" dirty="0" err="1">
                <a:cs typeface="Calibri"/>
              </a:rPr>
              <a:t>Heliocentrisme</a:t>
            </a:r>
            <a:endParaRPr lang="en-US" sz="3600" dirty="0">
              <a:cs typeface="Calibri"/>
            </a:endParaRPr>
          </a:p>
          <a:p>
            <a:r>
              <a:rPr lang="en-US" sz="3600" dirty="0" err="1">
                <a:cs typeface="Calibri"/>
              </a:rPr>
              <a:t>Reprend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l'idee</a:t>
            </a:r>
            <a:r>
              <a:rPr lang="en-US" sz="3600" dirty="0">
                <a:cs typeface="Calibri"/>
              </a:rPr>
              <a:t> de : Copernic</a:t>
            </a:r>
          </a:p>
          <a:p>
            <a:r>
              <a:rPr lang="en-US" sz="3600" dirty="0" err="1">
                <a:cs typeface="Calibri"/>
              </a:rPr>
              <a:t>Organisation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contre</a:t>
            </a:r>
            <a:r>
              <a:rPr lang="en-US" sz="3600" dirty="0">
                <a:cs typeface="Calibri"/>
              </a:rPr>
              <a:t>: </a:t>
            </a:r>
            <a:r>
              <a:rPr lang="en-US" sz="3600" dirty="0" err="1">
                <a:cs typeface="Calibri"/>
              </a:rPr>
              <a:t>Eglise</a:t>
            </a:r>
            <a:endParaRPr lang="en-US" sz="2800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EA40830-90CC-B097-4DF4-D82A93A8B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2433" y="2680209"/>
            <a:ext cx="957173" cy="634941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3728EF6F-00D0-D9A5-5921-ADA0F9F5B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798" y="142157"/>
            <a:ext cx="826519" cy="126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24</cp:revision>
  <dcterms:created xsi:type="dcterms:W3CDTF">2023-02-22T17:19:06Z</dcterms:created>
  <dcterms:modified xsi:type="dcterms:W3CDTF">2023-02-22T17:23:08Z</dcterms:modified>
</cp:coreProperties>
</file>