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BB83A0-17C1-47B3-ADED-F9F886011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1C703CD-E1B7-4170-BB97-3B6FA716E1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FC6D24-425D-4BF4-ADB4-1A42BA685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7291-5E00-4B82-87D6-2B76E6A4B536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C3B071-06FB-4DBB-B7E0-A8AD33202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7C373A-8973-4777-8880-93DD3BE1F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E6F-E471-4D53-AE67-07B066CFAF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1161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C7E042-CEC9-4E4A-A36E-16835E2FD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9AD473C-5B11-4E78-A591-EB454C342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A45122-AD8D-44C4-AD92-BF0229FC0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7291-5E00-4B82-87D6-2B76E6A4B536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EC0747-3DEF-4A58-BA55-E7953E911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AC674F-5D3C-454D-93FA-E67DA5EAC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E6F-E471-4D53-AE67-07B066CFAF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6387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9074109-D503-49C4-85A2-ED8050B47F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4D15233-8494-4285-A98D-CE78403B2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09F758-CC8E-424F-8081-D464E57C3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7291-5E00-4B82-87D6-2B76E6A4B536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C9D781-83E3-4FF4-8CAD-473CB022B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1322AF-24D7-49A6-B6C0-70788F190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E6F-E471-4D53-AE67-07B066CFAF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923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D2A67A-E33B-4473-B801-F3925BD55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D8C137-2806-499F-AE48-2EEC3F275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5EF07B-03A8-416C-856E-C5A79E86C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7291-5E00-4B82-87D6-2B76E6A4B536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B90E15-2E33-44FA-ADD9-012D3D347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2FF8B3-90D8-4F67-9DEF-0846DC4D4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E6F-E471-4D53-AE67-07B066CFAF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295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DFDD1E-648F-4F82-B438-52F5FF93B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5A3E0F-AE3C-46B3-BB85-AD1E38866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FC13DA-D7DD-4905-BF89-BDD1AAD4D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7291-5E00-4B82-87D6-2B76E6A4B536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F421A5-A703-476A-8B74-7015410E2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0E8181-943C-4ABC-950D-2689418E4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E6F-E471-4D53-AE67-07B066CFAF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2092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FD9138-2FB4-479E-A587-8E64BD27C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A57F11-5A5F-4EF3-BC55-22C9D3E5FE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629FC27-CCA9-4861-A7EE-29194686D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D0135E-036E-410E-B87C-4E5D0BF14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7291-5E00-4B82-87D6-2B76E6A4B536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76FDB27-BA12-4E9D-BDD6-EC2ADC1A8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9AAF19-8213-4E77-819B-D5380CA16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E6F-E471-4D53-AE67-07B066CFAF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3952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31BD8B-FDB2-4492-AFE5-DD8A34494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F57EF0-5B2D-4501-9418-C9CF94AC3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4ACE81-B224-4B01-A05D-29E7B8A14B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D71785C-B3DF-4A0E-9E95-D82437E77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B98A7C9-BD21-4622-B967-9F3715020C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D44FEED-8185-4611-944E-E147CFF30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7291-5E00-4B82-87D6-2B76E6A4B536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6E9C78E-7426-4726-9617-E741AFE54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DE9EE0B-CD9E-4B57-9E6A-DE0F429BB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E6F-E471-4D53-AE67-07B066CFAF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8140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88415A-1618-4264-A611-7390EC47A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FF9849E-F74B-4A83-BE9C-A7000A5DB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7291-5E00-4B82-87D6-2B76E6A4B536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86F05A-726F-43C8-B4FE-FBB90C058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4BA7327-D324-4101-B92A-B663EF372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E6F-E471-4D53-AE67-07B066CFAF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2077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02937BE-87CF-434D-AA49-940942047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7291-5E00-4B82-87D6-2B76E6A4B536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2A43D2B-1BE2-4BE7-9595-3EE99DA7E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616A3FD-CB89-4227-BB12-18DE4F04F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E6F-E471-4D53-AE67-07B066CFAF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033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F48353-AA79-4BBB-8389-869A78528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85F975-CE05-4D57-8009-C28D489EE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DE5B07F-B0C6-4F16-BF87-91B20C923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D58F2BF-A8C7-43FE-A214-57B7FF548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7291-5E00-4B82-87D6-2B76E6A4B536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7BEC4E-2AD9-4A24-BF16-728B8CA24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C68522-17B4-4D20-8393-5AE25825E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E6F-E471-4D53-AE67-07B066CFAF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816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1903D9-BED1-45BD-8A6C-5BFFCCF97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58FCF99-9AA1-49C7-990C-EA63701242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4AA51EA-08A3-42C0-BB5F-373C180A2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EDBBED-2308-4721-B0B5-0F85FE094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7291-5E00-4B82-87D6-2B76E6A4B536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7E78A9-F88A-42C7-9C58-06DBCAE4F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66395E-2796-42D8-8C19-7EC1A8276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E6F-E471-4D53-AE67-07B066CFAF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145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F5266B7-589D-4729-B1CB-7A32E3F72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FB52D0A-EB13-4900-B3DD-E5ADB464F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10DA01-B3F1-4297-8FBB-5A11517420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B7291-5E00-4B82-87D6-2B76E6A4B536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DA188F-011F-43B0-9050-CA18653662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E2D75B-4F5D-47FB-8120-3BB307472E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F9E6F-E471-4D53-AE67-07B066CFAF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4806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9EE7296-250A-41F1-B8B4-B57EF251B61C}"/>
              </a:ext>
            </a:extLst>
          </p:cNvPr>
          <p:cNvSpPr/>
          <p:nvPr/>
        </p:nvSpPr>
        <p:spPr>
          <a:xfrm>
            <a:off x="4316891" y="181104"/>
            <a:ext cx="35582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Cycle de vie</a:t>
            </a:r>
            <a:endParaRPr lang="fr-F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834787E-DC8D-43BA-92A5-4B7ED5E37E22}"/>
              </a:ext>
            </a:extLst>
          </p:cNvPr>
          <p:cNvSpPr txBox="1"/>
          <p:nvPr/>
        </p:nvSpPr>
        <p:spPr>
          <a:xfrm>
            <a:off x="4044875" y="1893345"/>
            <a:ext cx="429418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/>
              <a:t>Fait par Mathieu Pellerin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72767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1889DD-9006-4684-ABCE-0369C857B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Germination</a:t>
            </a:r>
          </a:p>
        </p:txBody>
      </p:sp>
      <p:pic>
        <p:nvPicPr>
          <p:cNvPr id="1026" name="Picture 2" descr="De la graine à la plante: le miracle de la germination – Jardinier paresseux">
            <a:extLst>
              <a:ext uri="{FF2B5EF4-FFF2-40B4-BE49-F238E27FC236}">
                <a16:creationId xmlns:a16="http://schemas.microsoft.com/office/drawing/2014/main" id="{AEE63B69-2849-47D6-A450-38FB6EE2F9F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210" y="1873567"/>
            <a:ext cx="6382871" cy="2917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719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B4D9F2-0D7B-41E9-8B9C-E2D96938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Croissance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4BE4737C-2EC1-4079-99AD-DF53A1AA19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64493"/>
            <a:ext cx="5646420" cy="3529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42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AE38F6-D453-4199-A3F8-5E7F7E377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Floraison</a:t>
            </a:r>
          </a:p>
        </p:txBody>
      </p:sp>
      <p:pic>
        <p:nvPicPr>
          <p:cNvPr id="3074" name="Picture 2" descr="Calendrier de floraison : Jardin Roger Van Den Hende">
            <a:extLst>
              <a:ext uri="{FF2B5EF4-FFF2-40B4-BE49-F238E27FC236}">
                <a16:creationId xmlns:a16="http://schemas.microsoft.com/office/drawing/2014/main" id="{CF563E0F-678C-4567-A87A-319D6EC6051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9" y="1690688"/>
            <a:ext cx="6500146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548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DA5A57-0601-4A70-A7A5-1F6CC339F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986" y="365125"/>
            <a:ext cx="10515600" cy="1325563"/>
          </a:xfrm>
        </p:spPr>
        <p:txBody>
          <a:bodyPr/>
          <a:lstStyle/>
          <a:p>
            <a:r>
              <a:rPr lang="fr-CA" dirty="0"/>
              <a:t>Pollinisation</a:t>
            </a:r>
          </a:p>
        </p:txBody>
      </p:sp>
      <p:pic>
        <p:nvPicPr>
          <p:cNvPr id="4098" name="Picture 2" descr="la pollinisation expliquée simplement – illustrascience">
            <a:extLst>
              <a:ext uri="{FF2B5EF4-FFF2-40B4-BE49-F238E27FC236}">
                <a16:creationId xmlns:a16="http://schemas.microsoft.com/office/drawing/2014/main" id="{A09E9A03-9705-4104-AC54-B5FC253F4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825625"/>
            <a:ext cx="4325471" cy="423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822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2FEB3-1BBC-4FEC-B689-95FCA95B3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Fécondation</a:t>
            </a:r>
          </a:p>
        </p:txBody>
      </p:sp>
      <p:pic>
        <p:nvPicPr>
          <p:cNvPr id="5122" name="Picture 2" descr="Biologie végétale.: La reproduction des plantes à fleur">
            <a:extLst>
              <a:ext uri="{FF2B5EF4-FFF2-40B4-BE49-F238E27FC236}">
                <a16:creationId xmlns:a16="http://schemas.microsoft.com/office/drawing/2014/main" id="{C1FAAAE5-8964-44F0-828C-CAD2BF7B170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07" y="1690687"/>
            <a:ext cx="5144565" cy="399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654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C20B1E-F7E8-422C-89B0-B1FF5BA67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   Fructification   </a:t>
            </a:r>
          </a:p>
        </p:txBody>
      </p:sp>
      <p:pic>
        <p:nvPicPr>
          <p:cNvPr id="6146" name="Picture 2" descr="Fructification : définition et explications">
            <a:extLst>
              <a:ext uri="{FF2B5EF4-FFF2-40B4-BE49-F238E27FC236}">
                <a16:creationId xmlns:a16="http://schemas.microsoft.com/office/drawing/2014/main" id="{F5C700F1-3A86-4CE5-8024-AF55E5F29A0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04110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3872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Grand écran</PresentationFormat>
  <Paragraphs>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Germination</vt:lpstr>
      <vt:lpstr>Croissance</vt:lpstr>
      <vt:lpstr>Floraison</vt:lpstr>
      <vt:lpstr>Pollinisation</vt:lpstr>
      <vt:lpstr>Fécondation</vt:lpstr>
      <vt:lpstr>   Fructification  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1</cp:revision>
  <dcterms:created xsi:type="dcterms:W3CDTF">2022-02-01T15:18:31Z</dcterms:created>
  <dcterms:modified xsi:type="dcterms:W3CDTF">2022-02-01T15:18:54Z</dcterms:modified>
</cp:coreProperties>
</file>