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81909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381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72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2701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71055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905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30820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989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08760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6431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82110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D4D7E-851C-4C1F-809A-E9CA5DA7D192}" type="datetimeFigureOut">
              <a:rPr lang="fr-CA" smtClean="0"/>
              <a:t>2021-10-19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DC236-9A2E-480D-908A-0DEF58F2A71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1363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2" descr="Biografia di Eucl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Euclide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504908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937"/>
            <a:ext cx="12193739" cy="68500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Sa </a:t>
            </a:r>
            <a:r>
              <a:rPr lang="fr-CA" dirty="0" err="1" smtClean="0"/>
              <a:t>nationnalité</a:t>
            </a:r>
            <a:r>
              <a:rPr lang="fr-CA" dirty="0" smtClean="0"/>
              <a:t>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Grec Antique</a:t>
            </a:r>
            <a:endParaRPr lang="fr-CA" dirty="0"/>
          </a:p>
        </p:txBody>
      </p:sp>
      <p:sp>
        <p:nvSpPr>
          <p:cNvPr id="4" name="AutoShape 2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38200" y="185789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mtClean="0"/>
              <a:t>Grec Antique</a:t>
            </a:r>
            <a:endParaRPr lang="fr-CA" dirty="0"/>
          </a:p>
        </p:txBody>
      </p:sp>
      <p:sp>
        <p:nvSpPr>
          <p:cNvPr id="6" name="AutoShape 2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155575" y="-11219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7" name="AutoShape 4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8" name="AutoShape 6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2633420" y="-5053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9" name="AutoShape 8" descr="Architecture de la Grèce antique — Wikipédi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" name="AutoShape 10" descr="Ecoutez la musique de la Grèce antique | Slate.fr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4776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Période de temps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325 ans avant jésus crist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0008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Élément de Euclide</a:t>
            </a:r>
            <a:endParaRPr lang="fr-CA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232" y="2248347"/>
            <a:ext cx="4071768" cy="392654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8249" y="2786062"/>
            <a:ext cx="5418941" cy="3325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521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5262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Carte du monde </a:t>
            </a:r>
            <a:endParaRPr lang="fr-CA" dirty="0"/>
          </a:p>
        </p:txBody>
      </p:sp>
      <p:sp>
        <p:nvSpPr>
          <p:cNvPr id="8" name="AutoShape 10" descr="Période archaïque - Antiquité, Grèce - histoire du monde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 dirty="0"/>
          </a:p>
        </p:txBody>
      </p:sp>
      <p:sp>
        <p:nvSpPr>
          <p:cNvPr id="9" name="AutoShape 12" descr="Période archaïque - Antiquité, Grèce - histoire du mon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184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</Words>
  <Application>Microsoft Office PowerPoint</Application>
  <PresentationFormat>Grand écran</PresentationFormat>
  <Paragraphs>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Euclide</vt:lpstr>
      <vt:lpstr>Sa nationnalité </vt:lpstr>
      <vt:lpstr>Période de temps</vt:lpstr>
      <vt:lpstr>Élément de Euclide</vt:lpstr>
      <vt:lpstr>Carte du monde </vt:lpstr>
    </vt:vector>
  </TitlesOfParts>
  <Company>CSBE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Euclide</dc:title>
  <dc:creator>CSBE</dc:creator>
  <cp:lastModifiedBy>CSBE</cp:lastModifiedBy>
  <cp:revision>2</cp:revision>
  <dcterms:created xsi:type="dcterms:W3CDTF">2021-10-19T19:17:04Z</dcterms:created>
  <dcterms:modified xsi:type="dcterms:W3CDTF">2021-10-19T19:23:44Z</dcterms:modified>
</cp:coreProperties>
</file>