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1" r:id="rId3"/>
    <p:sldId id="260" r:id="rId4"/>
    <p:sldId id="259" r:id="rId5"/>
    <p:sldId id="258" r:id="rId6"/>
    <p:sldId id="257"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AD84A4-0811-4CEA-9CE8-80D1E88BD49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C90C3B4C-C0BC-4B46-8039-562D302AE2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CF3A56F6-52E8-4E05-8F72-EC840907EB70}"/>
              </a:ext>
            </a:extLst>
          </p:cNvPr>
          <p:cNvSpPr>
            <a:spLocks noGrp="1"/>
          </p:cNvSpPr>
          <p:nvPr>
            <p:ph type="dt" sz="half" idx="10"/>
          </p:nvPr>
        </p:nvSpPr>
        <p:spPr/>
        <p:txBody>
          <a:bodyPr/>
          <a:lstStyle/>
          <a:p>
            <a:fld id="{407C8593-6044-47F9-A1CC-AE3A91BDAF8C}"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BDF177B9-10B3-485E-B33B-CD442504160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C3938F53-D6E7-4C8D-9FFE-2AB9DB7B3729}"/>
              </a:ext>
            </a:extLst>
          </p:cNvPr>
          <p:cNvSpPr>
            <a:spLocks noGrp="1"/>
          </p:cNvSpPr>
          <p:nvPr>
            <p:ph type="sldNum" sz="quarter" idx="12"/>
          </p:nvPr>
        </p:nvSpPr>
        <p:spPr/>
        <p:txBody>
          <a:bodyPr/>
          <a:lstStyle/>
          <a:p>
            <a:fld id="{70CCE9EB-93C5-47F3-8EFA-002DE4C48FD5}" type="slidenum">
              <a:rPr lang="fr-CA" smtClean="0"/>
              <a:t>‹N°›</a:t>
            </a:fld>
            <a:endParaRPr lang="fr-CA"/>
          </a:p>
        </p:txBody>
      </p:sp>
    </p:spTree>
    <p:extLst>
      <p:ext uri="{BB962C8B-B14F-4D97-AF65-F5344CB8AC3E}">
        <p14:creationId xmlns:p14="http://schemas.microsoft.com/office/powerpoint/2010/main" val="2529953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B2669A-0025-4463-BFD5-080DCB9CDB29}"/>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09396154-5146-49FD-9E36-29E438AE19B7}"/>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4EAECBBC-4FC9-428A-AD37-3AF7EA60B7CC}"/>
              </a:ext>
            </a:extLst>
          </p:cNvPr>
          <p:cNvSpPr>
            <a:spLocks noGrp="1"/>
          </p:cNvSpPr>
          <p:nvPr>
            <p:ph type="dt" sz="half" idx="10"/>
          </p:nvPr>
        </p:nvSpPr>
        <p:spPr/>
        <p:txBody>
          <a:bodyPr/>
          <a:lstStyle/>
          <a:p>
            <a:fld id="{407C8593-6044-47F9-A1CC-AE3A91BDAF8C}"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F4EEB690-8597-465B-87F1-D03DE3B7C16D}"/>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32159322-7DF9-489B-9EB7-F7640066CD19}"/>
              </a:ext>
            </a:extLst>
          </p:cNvPr>
          <p:cNvSpPr>
            <a:spLocks noGrp="1"/>
          </p:cNvSpPr>
          <p:nvPr>
            <p:ph type="sldNum" sz="quarter" idx="12"/>
          </p:nvPr>
        </p:nvSpPr>
        <p:spPr/>
        <p:txBody>
          <a:bodyPr/>
          <a:lstStyle/>
          <a:p>
            <a:fld id="{70CCE9EB-93C5-47F3-8EFA-002DE4C48FD5}" type="slidenum">
              <a:rPr lang="fr-CA" smtClean="0"/>
              <a:t>‹N°›</a:t>
            </a:fld>
            <a:endParaRPr lang="fr-CA"/>
          </a:p>
        </p:txBody>
      </p:sp>
    </p:spTree>
    <p:extLst>
      <p:ext uri="{BB962C8B-B14F-4D97-AF65-F5344CB8AC3E}">
        <p14:creationId xmlns:p14="http://schemas.microsoft.com/office/powerpoint/2010/main" val="774098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E90982A-F3BE-4E69-90DC-31E8FF18DC38}"/>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16B58E99-7CB9-4CA4-9DE0-2CC19C63188F}"/>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734432DC-EA53-434E-9904-9234D40F7C7C}"/>
              </a:ext>
            </a:extLst>
          </p:cNvPr>
          <p:cNvSpPr>
            <a:spLocks noGrp="1"/>
          </p:cNvSpPr>
          <p:nvPr>
            <p:ph type="dt" sz="half" idx="10"/>
          </p:nvPr>
        </p:nvSpPr>
        <p:spPr/>
        <p:txBody>
          <a:bodyPr/>
          <a:lstStyle/>
          <a:p>
            <a:fld id="{407C8593-6044-47F9-A1CC-AE3A91BDAF8C}"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B957B567-0783-4B46-AD48-600D39C72481}"/>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BE2E8BCF-2FD7-43C1-98DB-EAAC2868DC7B}"/>
              </a:ext>
            </a:extLst>
          </p:cNvPr>
          <p:cNvSpPr>
            <a:spLocks noGrp="1"/>
          </p:cNvSpPr>
          <p:nvPr>
            <p:ph type="sldNum" sz="quarter" idx="12"/>
          </p:nvPr>
        </p:nvSpPr>
        <p:spPr/>
        <p:txBody>
          <a:bodyPr/>
          <a:lstStyle/>
          <a:p>
            <a:fld id="{70CCE9EB-93C5-47F3-8EFA-002DE4C48FD5}" type="slidenum">
              <a:rPr lang="fr-CA" smtClean="0"/>
              <a:t>‹N°›</a:t>
            </a:fld>
            <a:endParaRPr lang="fr-CA"/>
          </a:p>
        </p:txBody>
      </p:sp>
    </p:spTree>
    <p:extLst>
      <p:ext uri="{BB962C8B-B14F-4D97-AF65-F5344CB8AC3E}">
        <p14:creationId xmlns:p14="http://schemas.microsoft.com/office/powerpoint/2010/main" val="2273346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38B73E-13EC-41DB-B9F8-9D2427E05189}"/>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860161B8-0467-42B8-9423-79128E895247}"/>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A9265A9B-0B33-43F1-B086-963E80EB86A0}"/>
              </a:ext>
            </a:extLst>
          </p:cNvPr>
          <p:cNvSpPr>
            <a:spLocks noGrp="1"/>
          </p:cNvSpPr>
          <p:nvPr>
            <p:ph type="dt" sz="half" idx="10"/>
          </p:nvPr>
        </p:nvSpPr>
        <p:spPr/>
        <p:txBody>
          <a:bodyPr/>
          <a:lstStyle/>
          <a:p>
            <a:fld id="{407C8593-6044-47F9-A1CC-AE3A91BDAF8C}"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D0536303-D05D-4869-9DAD-90A85A2D577D}"/>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3DD894FF-5691-4F23-AD9E-E75B73B520AB}"/>
              </a:ext>
            </a:extLst>
          </p:cNvPr>
          <p:cNvSpPr>
            <a:spLocks noGrp="1"/>
          </p:cNvSpPr>
          <p:nvPr>
            <p:ph type="sldNum" sz="quarter" idx="12"/>
          </p:nvPr>
        </p:nvSpPr>
        <p:spPr/>
        <p:txBody>
          <a:bodyPr/>
          <a:lstStyle/>
          <a:p>
            <a:fld id="{70CCE9EB-93C5-47F3-8EFA-002DE4C48FD5}" type="slidenum">
              <a:rPr lang="fr-CA" smtClean="0"/>
              <a:t>‹N°›</a:t>
            </a:fld>
            <a:endParaRPr lang="fr-CA"/>
          </a:p>
        </p:txBody>
      </p:sp>
    </p:spTree>
    <p:extLst>
      <p:ext uri="{BB962C8B-B14F-4D97-AF65-F5344CB8AC3E}">
        <p14:creationId xmlns:p14="http://schemas.microsoft.com/office/powerpoint/2010/main" val="979415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8AB5D8-64A5-4801-9320-A23E96A040D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D400A70F-3C96-4972-9622-1B34056F2E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5BDF7FDA-B78D-461D-B9B3-9E8BD1BC912A}"/>
              </a:ext>
            </a:extLst>
          </p:cNvPr>
          <p:cNvSpPr>
            <a:spLocks noGrp="1"/>
          </p:cNvSpPr>
          <p:nvPr>
            <p:ph type="dt" sz="half" idx="10"/>
          </p:nvPr>
        </p:nvSpPr>
        <p:spPr/>
        <p:txBody>
          <a:bodyPr/>
          <a:lstStyle/>
          <a:p>
            <a:fld id="{407C8593-6044-47F9-A1CC-AE3A91BDAF8C}"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01D35BBC-C325-45A3-B9FD-8F8E44440E36}"/>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27937CFF-F229-4807-9301-A67275AC8BEA}"/>
              </a:ext>
            </a:extLst>
          </p:cNvPr>
          <p:cNvSpPr>
            <a:spLocks noGrp="1"/>
          </p:cNvSpPr>
          <p:nvPr>
            <p:ph type="sldNum" sz="quarter" idx="12"/>
          </p:nvPr>
        </p:nvSpPr>
        <p:spPr/>
        <p:txBody>
          <a:bodyPr/>
          <a:lstStyle/>
          <a:p>
            <a:fld id="{70CCE9EB-93C5-47F3-8EFA-002DE4C48FD5}" type="slidenum">
              <a:rPr lang="fr-CA" smtClean="0"/>
              <a:t>‹N°›</a:t>
            </a:fld>
            <a:endParaRPr lang="fr-CA"/>
          </a:p>
        </p:txBody>
      </p:sp>
    </p:spTree>
    <p:extLst>
      <p:ext uri="{BB962C8B-B14F-4D97-AF65-F5344CB8AC3E}">
        <p14:creationId xmlns:p14="http://schemas.microsoft.com/office/powerpoint/2010/main" val="1073300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BF4FC7-6433-45B2-AC73-4BBBD043068A}"/>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5F7DE091-C05F-4D84-BDA9-AD1FF66A1159}"/>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4F9724EC-6BC0-46AE-8570-E2CAC26F61FF}"/>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85A56207-D9F9-44ED-A653-4E24F9A02476}"/>
              </a:ext>
            </a:extLst>
          </p:cNvPr>
          <p:cNvSpPr>
            <a:spLocks noGrp="1"/>
          </p:cNvSpPr>
          <p:nvPr>
            <p:ph type="dt" sz="half" idx="10"/>
          </p:nvPr>
        </p:nvSpPr>
        <p:spPr/>
        <p:txBody>
          <a:bodyPr/>
          <a:lstStyle/>
          <a:p>
            <a:fld id="{407C8593-6044-47F9-A1CC-AE3A91BDAF8C}" type="datetimeFigureOut">
              <a:rPr lang="fr-CA" smtClean="0"/>
              <a:t>2022-04-01</a:t>
            </a:fld>
            <a:endParaRPr lang="fr-CA"/>
          </a:p>
        </p:txBody>
      </p:sp>
      <p:sp>
        <p:nvSpPr>
          <p:cNvPr id="6" name="Espace réservé du pied de page 5">
            <a:extLst>
              <a:ext uri="{FF2B5EF4-FFF2-40B4-BE49-F238E27FC236}">
                <a16:creationId xmlns:a16="http://schemas.microsoft.com/office/drawing/2014/main" id="{AFA8D363-F80F-47BF-85CA-5CE4E3539926}"/>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D6CAAEE4-AF1E-48F6-B998-B6DBBE6E1670}"/>
              </a:ext>
            </a:extLst>
          </p:cNvPr>
          <p:cNvSpPr>
            <a:spLocks noGrp="1"/>
          </p:cNvSpPr>
          <p:nvPr>
            <p:ph type="sldNum" sz="quarter" idx="12"/>
          </p:nvPr>
        </p:nvSpPr>
        <p:spPr/>
        <p:txBody>
          <a:bodyPr/>
          <a:lstStyle/>
          <a:p>
            <a:fld id="{70CCE9EB-93C5-47F3-8EFA-002DE4C48FD5}" type="slidenum">
              <a:rPr lang="fr-CA" smtClean="0"/>
              <a:t>‹N°›</a:t>
            </a:fld>
            <a:endParaRPr lang="fr-CA"/>
          </a:p>
        </p:txBody>
      </p:sp>
    </p:spTree>
    <p:extLst>
      <p:ext uri="{BB962C8B-B14F-4D97-AF65-F5344CB8AC3E}">
        <p14:creationId xmlns:p14="http://schemas.microsoft.com/office/powerpoint/2010/main" val="2214185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FFC756-408B-4207-9E8A-8A14C9B5C79A}"/>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E64C8A0A-A504-419F-9ACA-465BD4985C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93DD71DF-2020-4857-A762-1A826F87D344}"/>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A8C96130-5222-4D3A-9631-115451C4F9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DE182172-6702-402C-ABAD-190ECB87087B}"/>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2959342B-B923-48CB-9CA8-91C2126B386A}"/>
              </a:ext>
            </a:extLst>
          </p:cNvPr>
          <p:cNvSpPr>
            <a:spLocks noGrp="1"/>
          </p:cNvSpPr>
          <p:nvPr>
            <p:ph type="dt" sz="half" idx="10"/>
          </p:nvPr>
        </p:nvSpPr>
        <p:spPr/>
        <p:txBody>
          <a:bodyPr/>
          <a:lstStyle/>
          <a:p>
            <a:fld id="{407C8593-6044-47F9-A1CC-AE3A91BDAF8C}" type="datetimeFigureOut">
              <a:rPr lang="fr-CA" smtClean="0"/>
              <a:t>2022-04-01</a:t>
            </a:fld>
            <a:endParaRPr lang="fr-CA"/>
          </a:p>
        </p:txBody>
      </p:sp>
      <p:sp>
        <p:nvSpPr>
          <p:cNvPr id="8" name="Espace réservé du pied de page 7">
            <a:extLst>
              <a:ext uri="{FF2B5EF4-FFF2-40B4-BE49-F238E27FC236}">
                <a16:creationId xmlns:a16="http://schemas.microsoft.com/office/drawing/2014/main" id="{1D974AA7-AA1E-447D-9FC8-97B832761D4E}"/>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9B6F40B5-C2D7-4F38-A31D-1441CB07AB0C}"/>
              </a:ext>
            </a:extLst>
          </p:cNvPr>
          <p:cNvSpPr>
            <a:spLocks noGrp="1"/>
          </p:cNvSpPr>
          <p:nvPr>
            <p:ph type="sldNum" sz="quarter" idx="12"/>
          </p:nvPr>
        </p:nvSpPr>
        <p:spPr/>
        <p:txBody>
          <a:bodyPr/>
          <a:lstStyle/>
          <a:p>
            <a:fld id="{70CCE9EB-93C5-47F3-8EFA-002DE4C48FD5}" type="slidenum">
              <a:rPr lang="fr-CA" smtClean="0"/>
              <a:t>‹N°›</a:t>
            </a:fld>
            <a:endParaRPr lang="fr-CA"/>
          </a:p>
        </p:txBody>
      </p:sp>
    </p:spTree>
    <p:extLst>
      <p:ext uri="{BB962C8B-B14F-4D97-AF65-F5344CB8AC3E}">
        <p14:creationId xmlns:p14="http://schemas.microsoft.com/office/powerpoint/2010/main" val="2268215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2C7A38-BE8C-4C8C-B4D8-6C9BD552E237}"/>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5F7CBBD4-DEFC-40E7-B389-0D99C6D8DCDF}"/>
              </a:ext>
            </a:extLst>
          </p:cNvPr>
          <p:cNvSpPr>
            <a:spLocks noGrp="1"/>
          </p:cNvSpPr>
          <p:nvPr>
            <p:ph type="dt" sz="half" idx="10"/>
          </p:nvPr>
        </p:nvSpPr>
        <p:spPr/>
        <p:txBody>
          <a:bodyPr/>
          <a:lstStyle/>
          <a:p>
            <a:fld id="{407C8593-6044-47F9-A1CC-AE3A91BDAF8C}" type="datetimeFigureOut">
              <a:rPr lang="fr-CA" smtClean="0"/>
              <a:t>2022-04-01</a:t>
            </a:fld>
            <a:endParaRPr lang="fr-CA"/>
          </a:p>
        </p:txBody>
      </p:sp>
      <p:sp>
        <p:nvSpPr>
          <p:cNvPr id="4" name="Espace réservé du pied de page 3">
            <a:extLst>
              <a:ext uri="{FF2B5EF4-FFF2-40B4-BE49-F238E27FC236}">
                <a16:creationId xmlns:a16="http://schemas.microsoft.com/office/drawing/2014/main" id="{80F9063C-29D3-43AC-A409-D9972A350406}"/>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CE72B14F-5EEB-47F0-AF3E-EC9CBC0D6745}"/>
              </a:ext>
            </a:extLst>
          </p:cNvPr>
          <p:cNvSpPr>
            <a:spLocks noGrp="1"/>
          </p:cNvSpPr>
          <p:nvPr>
            <p:ph type="sldNum" sz="quarter" idx="12"/>
          </p:nvPr>
        </p:nvSpPr>
        <p:spPr/>
        <p:txBody>
          <a:bodyPr/>
          <a:lstStyle/>
          <a:p>
            <a:fld id="{70CCE9EB-93C5-47F3-8EFA-002DE4C48FD5}" type="slidenum">
              <a:rPr lang="fr-CA" smtClean="0"/>
              <a:t>‹N°›</a:t>
            </a:fld>
            <a:endParaRPr lang="fr-CA"/>
          </a:p>
        </p:txBody>
      </p:sp>
    </p:spTree>
    <p:extLst>
      <p:ext uri="{BB962C8B-B14F-4D97-AF65-F5344CB8AC3E}">
        <p14:creationId xmlns:p14="http://schemas.microsoft.com/office/powerpoint/2010/main" val="1739370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F500A0B-FF94-4478-9B03-D58100DEE897}"/>
              </a:ext>
            </a:extLst>
          </p:cNvPr>
          <p:cNvSpPr>
            <a:spLocks noGrp="1"/>
          </p:cNvSpPr>
          <p:nvPr>
            <p:ph type="dt" sz="half" idx="10"/>
          </p:nvPr>
        </p:nvSpPr>
        <p:spPr/>
        <p:txBody>
          <a:bodyPr/>
          <a:lstStyle/>
          <a:p>
            <a:fld id="{407C8593-6044-47F9-A1CC-AE3A91BDAF8C}" type="datetimeFigureOut">
              <a:rPr lang="fr-CA" smtClean="0"/>
              <a:t>2022-04-01</a:t>
            </a:fld>
            <a:endParaRPr lang="fr-CA"/>
          </a:p>
        </p:txBody>
      </p:sp>
      <p:sp>
        <p:nvSpPr>
          <p:cNvPr id="3" name="Espace réservé du pied de page 2">
            <a:extLst>
              <a:ext uri="{FF2B5EF4-FFF2-40B4-BE49-F238E27FC236}">
                <a16:creationId xmlns:a16="http://schemas.microsoft.com/office/drawing/2014/main" id="{E8B957E7-283A-4A17-9301-39B7BB588617}"/>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1D0E311F-44D8-42B9-A923-4C38896EBA86}"/>
              </a:ext>
            </a:extLst>
          </p:cNvPr>
          <p:cNvSpPr>
            <a:spLocks noGrp="1"/>
          </p:cNvSpPr>
          <p:nvPr>
            <p:ph type="sldNum" sz="quarter" idx="12"/>
          </p:nvPr>
        </p:nvSpPr>
        <p:spPr/>
        <p:txBody>
          <a:bodyPr/>
          <a:lstStyle/>
          <a:p>
            <a:fld id="{70CCE9EB-93C5-47F3-8EFA-002DE4C48FD5}" type="slidenum">
              <a:rPr lang="fr-CA" smtClean="0"/>
              <a:t>‹N°›</a:t>
            </a:fld>
            <a:endParaRPr lang="fr-CA"/>
          </a:p>
        </p:txBody>
      </p:sp>
    </p:spTree>
    <p:extLst>
      <p:ext uri="{BB962C8B-B14F-4D97-AF65-F5344CB8AC3E}">
        <p14:creationId xmlns:p14="http://schemas.microsoft.com/office/powerpoint/2010/main" val="358879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3EA233-118B-4E3B-86B9-16F853BA257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2979A91B-79B5-442F-B22C-66C2DDF3F8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5ACFA449-7C72-4A29-BE5E-C89D16FFA0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B2325B1-A553-4C24-986B-58F75F11FF8A}"/>
              </a:ext>
            </a:extLst>
          </p:cNvPr>
          <p:cNvSpPr>
            <a:spLocks noGrp="1"/>
          </p:cNvSpPr>
          <p:nvPr>
            <p:ph type="dt" sz="half" idx="10"/>
          </p:nvPr>
        </p:nvSpPr>
        <p:spPr/>
        <p:txBody>
          <a:bodyPr/>
          <a:lstStyle/>
          <a:p>
            <a:fld id="{407C8593-6044-47F9-A1CC-AE3A91BDAF8C}" type="datetimeFigureOut">
              <a:rPr lang="fr-CA" smtClean="0"/>
              <a:t>2022-04-01</a:t>
            </a:fld>
            <a:endParaRPr lang="fr-CA"/>
          </a:p>
        </p:txBody>
      </p:sp>
      <p:sp>
        <p:nvSpPr>
          <p:cNvPr id="6" name="Espace réservé du pied de page 5">
            <a:extLst>
              <a:ext uri="{FF2B5EF4-FFF2-40B4-BE49-F238E27FC236}">
                <a16:creationId xmlns:a16="http://schemas.microsoft.com/office/drawing/2014/main" id="{1D3DED23-739A-4E04-B201-61E9CA70F000}"/>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7416C77E-A924-4B89-AC8A-F0662BB58C03}"/>
              </a:ext>
            </a:extLst>
          </p:cNvPr>
          <p:cNvSpPr>
            <a:spLocks noGrp="1"/>
          </p:cNvSpPr>
          <p:nvPr>
            <p:ph type="sldNum" sz="quarter" idx="12"/>
          </p:nvPr>
        </p:nvSpPr>
        <p:spPr/>
        <p:txBody>
          <a:bodyPr/>
          <a:lstStyle/>
          <a:p>
            <a:fld id="{70CCE9EB-93C5-47F3-8EFA-002DE4C48FD5}" type="slidenum">
              <a:rPr lang="fr-CA" smtClean="0"/>
              <a:t>‹N°›</a:t>
            </a:fld>
            <a:endParaRPr lang="fr-CA"/>
          </a:p>
        </p:txBody>
      </p:sp>
    </p:spTree>
    <p:extLst>
      <p:ext uri="{BB962C8B-B14F-4D97-AF65-F5344CB8AC3E}">
        <p14:creationId xmlns:p14="http://schemas.microsoft.com/office/powerpoint/2010/main" val="1175765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376716-D79D-48E3-95F0-0BF1922E7B1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A8A80A9C-1C7A-46EA-B230-F67F3A26E6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772F9BDA-CF6B-4500-AF09-96328B9B59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DA38914-5362-46EA-81A7-B18B1684B04E}"/>
              </a:ext>
            </a:extLst>
          </p:cNvPr>
          <p:cNvSpPr>
            <a:spLocks noGrp="1"/>
          </p:cNvSpPr>
          <p:nvPr>
            <p:ph type="dt" sz="half" idx="10"/>
          </p:nvPr>
        </p:nvSpPr>
        <p:spPr/>
        <p:txBody>
          <a:bodyPr/>
          <a:lstStyle/>
          <a:p>
            <a:fld id="{407C8593-6044-47F9-A1CC-AE3A91BDAF8C}" type="datetimeFigureOut">
              <a:rPr lang="fr-CA" smtClean="0"/>
              <a:t>2022-04-01</a:t>
            </a:fld>
            <a:endParaRPr lang="fr-CA"/>
          </a:p>
        </p:txBody>
      </p:sp>
      <p:sp>
        <p:nvSpPr>
          <p:cNvPr id="6" name="Espace réservé du pied de page 5">
            <a:extLst>
              <a:ext uri="{FF2B5EF4-FFF2-40B4-BE49-F238E27FC236}">
                <a16:creationId xmlns:a16="http://schemas.microsoft.com/office/drawing/2014/main" id="{003A4742-2E4E-4041-A54D-A9581F45B551}"/>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CC042AAC-B02C-47E7-8B6B-8B370D280D82}"/>
              </a:ext>
            </a:extLst>
          </p:cNvPr>
          <p:cNvSpPr>
            <a:spLocks noGrp="1"/>
          </p:cNvSpPr>
          <p:nvPr>
            <p:ph type="sldNum" sz="quarter" idx="12"/>
          </p:nvPr>
        </p:nvSpPr>
        <p:spPr/>
        <p:txBody>
          <a:bodyPr/>
          <a:lstStyle/>
          <a:p>
            <a:fld id="{70CCE9EB-93C5-47F3-8EFA-002DE4C48FD5}" type="slidenum">
              <a:rPr lang="fr-CA" smtClean="0"/>
              <a:t>‹N°›</a:t>
            </a:fld>
            <a:endParaRPr lang="fr-CA"/>
          </a:p>
        </p:txBody>
      </p:sp>
    </p:spTree>
    <p:extLst>
      <p:ext uri="{BB962C8B-B14F-4D97-AF65-F5344CB8AC3E}">
        <p14:creationId xmlns:p14="http://schemas.microsoft.com/office/powerpoint/2010/main" val="4163509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F9A7A10-42DC-47B1-AF60-9198208BB2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F5D5E2B6-082C-47CA-8696-3E43AEF524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9CDC6DEA-FDAD-4B69-8A43-66CC437612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C8593-6044-47F9-A1CC-AE3A91BDAF8C}"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15410A55-4645-4AF9-8C2E-6046F27377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58C806BD-2EB3-4AAC-9817-18F227D352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CE9EB-93C5-47F3-8EFA-002DE4C48FD5}" type="slidenum">
              <a:rPr lang="fr-CA" smtClean="0"/>
              <a:t>‹N°›</a:t>
            </a:fld>
            <a:endParaRPr lang="fr-CA"/>
          </a:p>
        </p:txBody>
      </p:sp>
    </p:spTree>
    <p:extLst>
      <p:ext uri="{BB962C8B-B14F-4D97-AF65-F5344CB8AC3E}">
        <p14:creationId xmlns:p14="http://schemas.microsoft.com/office/powerpoint/2010/main" val="2007309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C328F4-00C7-43E6-BB3C-098436E30E19}"/>
              </a:ext>
            </a:extLst>
          </p:cNvPr>
          <p:cNvSpPr>
            <a:spLocks noGrp="1"/>
          </p:cNvSpPr>
          <p:nvPr>
            <p:ph type="title"/>
          </p:nvPr>
        </p:nvSpPr>
        <p:spPr/>
        <p:txBody>
          <a:bodyPr/>
          <a:lstStyle/>
          <a:p>
            <a:r>
              <a:rPr lang="fr-CA" dirty="0"/>
              <a:t>Hypatie</a:t>
            </a:r>
          </a:p>
        </p:txBody>
      </p:sp>
      <p:pic>
        <p:nvPicPr>
          <p:cNvPr id="4" name="Espace réservé du contenu 3">
            <a:extLst>
              <a:ext uri="{FF2B5EF4-FFF2-40B4-BE49-F238E27FC236}">
                <a16:creationId xmlns:a16="http://schemas.microsoft.com/office/drawing/2014/main" id="{DC111BC4-78A0-45E1-90F2-144116D6AC48}"/>
              </a:ext>
            </a:extLst>
          </p:cNvPr>
          <p:cNvPicPr>
            <a:picLocks noGrp="1" noChangeAspect="1"/>
          </p:cNvPicPr>
          <p:nvPr>
            <p:ph idx="1"/>
          </p:nvPr>
        </p:nvPicPr>
        <p:blipFill>
          <a:blip r:embed="rId2"/>
          <a:stretch>
            <a:fillRect/>
          </a:stretch>
        </p:blipFill>
        <p:spPr>
          <a:xfrm>
            <a:off x="2915325" y="1948872"/>
            <a:ext cx="4464422" cy="4288964"/>
          </a:xfrm>
          <a:prstGeom prst="rect">
            <a:avLst/>
          </a:prstGeom>
        </p:spPr>
      </p:pic>
    </p:spTree>
    <p:extLst>
      <p:ext uri="{BB962C8B-B14F-4D97-AF65-F5344CB8AC3E}">
        <p14:creationId xmlns:p14="http://schemas.microsoft.com/office/powerpoint/2010/main" val="2119840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6E96A2-E5A3-4EA3-9AA9-468DDA2E305A}"/>
              </a:ext>
            </a:extLst>
          </p:cNvPr>
          <p:cNvSpPr>
            <a:spLocks noGrp="1"/>
          </p:cNvSpPr>
          <p:nvPr>
            <p:ph type="title"/>
          </p:nvPr>
        </p:nvSpPr>
        <p:spPr/>
        <p:txBody>
          <a:bodyPr/>
          <a:lstStyle/>
          <a:p>
            <a:r>
              <a:rPr lang="fr-CA" dirty="0"/>
              <a:t>Phrase </a:t>
            </a:r>
          </a:p>
        </p:txBody>
      </p:sp>
      <p:sp>
        <p:nvSpPr>
          <p:cNvPr id="3" name="Espace réservé du contenu 2">
            <a:extLst>
              <a:ext uri="{FF2B5EF4-FFF2-40B4-BE49-F238E27FC236}">
                <a16:creationId xmlns:a16="http://schemas.microsoft.com/office/drawing/2014/main" id="{E8406788-EEE6-4B90-B333-D165362459F1}"/>
              </a:ext>
            </a:extLst>
          </p:cNvPr>
          <p:cNvSpPr>
            <a:spLocks noGrp="1"/>
          </p:cNvSpPr>
          <p:nvPr>
            <p:ph idx="1"/>
          </p:nvPr>
        </p:nvSpPr>
        <p:spPr/>
        <p:txBody>
          <a:bodyPr>
            <a:normAutofit fontScale="85000" lnSpcReduction="10000"/>
          </a:bodyPr>
          <a:lstStyle/>
          <a:p>
            <a:r>
              <a:rPr lang="fr-CA" dirty="0"/>
              <a:t>1- "Défendez votre droit de penser, car même penser de manière erronée vaut mieux que ne pas penser."</a:t>
            </a:r>
          </a:p>
          <a:p>
            <a:r>
              <a:rPr lang="fr-CA" dirty="0"/>
              <a:t>2- "Toutes les religions formelles sont fallacieuses et ne devraient pas être acceptées par respect pour soi-même."</a:t>
            </a:r>
          </a:p>
          <a:p>
            <a:r>
              <a:rPr lang="fr-CA" dirty="0"/>
              <a:t>3- "Comprendre les choses qui nous entourent est la meilleure préparation pour comprendre les choses qui se trouvent au-delà."</a:t>
            </a:r>
          </a:p>
          <a:p>
            <a:r>
              <a:rPr lang="fr-CA" dirty="0"/>
              <a:t>4- « Dieu créa l'homme comme un animal social, avec une inclinaison et sous la nécessité de vivre avec les êtres de leur propre espèce, et a également doté de la langue, être le grand instrument et lien commun la société."</a:t>
            </a:r>
          </a:p>
          <a:p>
            <a:r>
              <a:rPr lang="fr-CA" dirty="0"/>
              <a:t>5- "La vie est croissance et plus nous voyageons, plus nous pouvons comprendre la vérité. Comprendre les choses qui nous entourent est la meilleure préparation pour comprendre les choses qui se trouvent au-delà. "</a:t>
            </a:r>
          </a:p>
          <a:p>
            <a:endParaRPr lang="fr-CA" dirty="0"/>
          </a:p>
        </p:txBody>
      </p:sp>
    </p:spTree>
    <p:extLst>
      <p:ext uri="{BB962C8B-B14F-4D97-AF65-F5344CB8AC3E}">
        <p14:creationId xmlns:p14="http://schemas.microsoft.com/office/powerpoint/2010/main" val="675577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C95D8F-8129-4DA7-8067-DDA2A5D72619}"/>
              </a:ext>
            </a:extLst>
          </p:cNvPr>
          <p:cNvSpPr>
            <a:spLocks noGrp="1"/>
          </p:cNvSpPr>
          <p:nvPr>
            <p:ph type="title"/>
          </p:nvPr>
        </p:nvSpPr>
        <p:spPr/>
        <p:txBody>
          <a:bodyPr/>
          <a:lstStyle/>
          <a:p>
            <a:r>
              <a:rPr lang="fr-CA" dirty="0"/>
              <a:t>localité</a:t>
            </a:r>
          </a:p>
        </p:txBody>
      </p:sp>
      <p:sp>
        <p:nvSpPr>
          <p:cNvPr id="3" name="Espace réservé du contenu 2">
            <a:extLst>
              <a:ext uri="{FF2B5EF4-FFF2-40B4-BE49-F238E27FC236}">
                <a16:creationId xmlns:a16="http://schemas.microsoft.com/office/drawing/2014/main" id="{128F828E-561C-4897-97AA-9A90796E5CEA}"/>
              </a:ext>
            </a:extLst>
          </p:cNvPr>
          <p:cNvSpPr>
            <a:spLocks noGrp="1"/>
          </p:cNvSpPr>
          <p:nvPr>
            <p:ph idx="1"/>
          </p:nvPr>
        </p:nvSpPr>
        <p:spPr/>
        <p:txBody>
          <a:bodyPr/>
          <a:lstStyle/>
          <a:p>
            <a:r>
              <a:rPr lang="fr-CA" dirty="0"/>
              <a:t>La philosophie et l’</a:t>
            </a:r>
            <a:r>
              <a:rPr lang="fr-CA" dirty="0" err="1"/>
              <a:t>astraunomis</a:t>
            </a:r>
            <a:endParaRPr lang="fr-CA" dirty="0"/>
          </a:p>
        </p:txBody>
      </p:sp>
    </p:spTree>
    <p:extLst>
      <p:ext uri="{BB962C8B-B14F-4D97-AF65-F5344CB8AC3E}">
        <p14:creationId xmlns:p14="http://schemas.microsoft.com/office/powerpoint/2010/main" val="1310959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60D8A8-BA77-4599-A541-9B979ABA5C38}"/>
              </a:ext>
            </a:extLst>
          </p:cNvPr>
          <p:cNvSpPr>
            <a:spLocks noGrp="1"/>
          </p:cNvSpPr>
          <p:nvPr>
            <p:ph type="title"/>
          </p:nvPr>
        </p:nvSpPr>
        <p:spPr/>
        <p:txBody>
          <a:bodyPr/>
          <a:lstStyle/>
          <a:p>
            <a:r>
              <a:rPr lang="fr-CA" b="1" dirty="0"/>
              <a:t>période temps</a:t>
            </a:r>
            <a:endParaRPr lang="fr-CA" dirty="0"/>
          </a:p>
        </p:txBody>
      </p:sp>
      <p:sp>
        <p:nvSpPr>
          <p:cNvPr id="3" name="Espace réservé du contenu 2">
            <a:extLst>
              <a:ext uri="{FF2B5EF4-FFF2-40B4-BE49-F238E27FC236}">
                <a16:creationId xmlns:a16="http://schemas.microsoft.com/office/drawing/2014/main" id="{9AAE5F79-32FF-40A3-B085-4083350A3C52}"/>
              </a:ext>
            </a:extLst>
          </p:cNvPr>
          <p:cNvSpPr>
            <a:spLocks noGrp="1"/>
          </p:cNvSpPr>
          <p:nvPr>
            <p:ph idx="1"/>
          </p:nvPr>
        </p:nvSpPr>
        <p:spPr/>
        <p:txBody>
          <a:bodyPr/>
          <a:lstStyle/>
          <a:p>
            <a:r>
              <a:rPr lang="fr-CA" dirty="0"/>
              <a:t>Née entre 355 et 370</a:t>
            </a:r>
          </a:p>
          <a:p>
            <a:r>
              <a:rPr lang="fr-CA" dirty="0"/>
              <a:t>Décès 415 </a:t>
            </a:r>
          </a:p>
        </p:txBody>
      </p:sp>
    </p:spTree>
    <p:extLst>
      <p:ext uri="{BB962C8B-B14F-4D97-AF65-F5344CB8AC3E}">
        <p14:creationId xmlns:p14="http://schemas.microsoft.com/office/powerpoint/2010/main" val="680435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383505-43D3-4333-B04E-3C7D7DDE2820}"/>
              </a:ext>
            </a:extLst>
          </p:cNvPr>
          <p:cNvSpPr>
            <a:spLocks noGrp="1"/>
          </p:cNvSpPr>
          <p:nvPr>
            <p:ph type="title"/>
          </p:nvPr>
        </p:nvSpPr>
        <p:spPr/>
        <p:txBody>
          <a:bodyPr/>
          <a:lstStyle/>
          <a:p>
            <a:r>
              <a:rPr lang="fr-CA" dirty="0"/>
              <a:t>fonctions</a:t>
            </a:r>
          </a:p>
        </p:txBody>
      </p:sp>
      <p:sp>
        <p:nvSpPr>
          <p:cNvPr id="3" name="Espace réservé du contenu 2">
            <a:extLst>
              <a:ext uri="{FF2B5EF4-FFF2-40B4-BE49-F238E27FC236}">
                <a16:creationId xmlns:a16="http://schemas.microsoft.com/office/drawing/2014/main" id="{997DA08B-776E-4B70-8106-350A404B7834}"/>
              </a:ext>
            </a:extLst>
          </p:cNvPr>
          <p:cNvSpPr>
            <a:spLocks noGrp="1"/>
          </p:cNvSpPr>
          <p:nvPr>
            <p:ph idx="1"/>
          </p:nvPr>
        </p:nvSpPr>
        <p:spPr/>
        <p:txBody>
          <a:bodyPr/>
          <a:lstStyle/>
          <a:p>
            <a:r>
              <a:rPr lang="fr-CA" dirty="0"/>
              <a:t>néo-platonicienne</a:t>
            </a:r>
          </a:p>
        </p:txBody>
      </p:sp>
    </p:spTree>
    <p:extLst>
      <p:ext uri="{BB962C8B-B14F-4D97-AF65-F5344CB8AC3E}">
        <p14:creationId xmlns:p14="http://schemas.microsoft.com/office/powerpoint/2010/main" val="2981158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EF0C52-91FA-4049-90DF-E7043F6EC53D}"/>
              </a:ext>
            </a:extLst>
          </p:cNvPr>
          <p:cNvSpPr>
            <a:spLocks noGrp="1"/>
          </p:cNvSpPr>
          <p:nvPr>
            <p:ph type="title"/>
          </p:nvPr>
        </p:nvSpPr>
        <p:spPr/>
        <p:txBody>
          <a:bodyPr/>
          <a:lstStyle/>
          <a:p>
            <a:r>
              <a:rPr lang="fr-CA" dirty="0"/>
              <a:t>nom de son père:</a:t>
            </a:r>
          </a:p>
        </p:txBody>
      </p:sp>
      <p:sp>
        <p:nvSpPr>
          <p:cNvPr id="3" name="Espace réservé du contenu 2">
            <a:extLst>
              <a:ext uri="{FF2B5EF4-FFF2-40B4-BE49-F238E27FC236}">
                <a16:creationId xmlns:a16="http://schemas.microsoft.com/office/drawing/2014/main" id="{857F6045-D84C-46A5-B77A-1EE5C777CC36}"/>
              </a:ext>
            </a:extLst>
          </p:cNvPr>
          <p:cNvSpPr>
            <a:spLocks noGrp="1"/>
          </p:cNvSpPr>
          <p:nvPr>
            <p:ph idx="1"/>
          </p:nvPr>
        </p:nvSpPr>
        <p:spPr/>
        <p:txBody>
          <a:bodyPr/>
          <a:lstStyle/>
          <a:p>
            <a:r>
              <a:rPr lang="fr-CA" dirty="0" err="1"/>
              <a:t>Théon</a:t>
            </a:r>
            <a:r>
              <a:rPr lang="fr-CA" dirty="0"/>
              <a:t> </a:t>
            </a:r>
            <a:r>
              <a:rPr lang="fr-CA" dirty="0" err="1"/>
              <a:t>d’alexandrie</a:t>
            </a:r>
            <a:endParaRPr lang="fr-CA" dirty="0"/>
          </a:p>
        </p:txBody>
      </p:sp>
    </p:spTree>
    <p:extLst>
      <p:ext uri="{BB962C8B-B14F-4D97-AF65-F5344CB8AC3E}">
        <p14:creationId xmlns:p14="http://schemas.microsoft.com/office/powerpoint/2010/main" val="58951986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173</Words>
  <Application>Microsoft Office PowerPoint</Application>
  <PresentationFormat>Grand écran</PresentationFormat>
  <Paragraphs>16</Paragraphs>
  <Slides>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Calibri</vt:lpstr>
      <vt:lpstr>Calibri Light</vt:lpstr>
      <vt:lpstr>Thème Office</vt:lpstr>
      <vt:lpstr>Hypatie</vt:lpstr>
      <vt:lpstr>Phrase </vt:lpstr>
      <vt:lpstr>localité</vt:lpstr>
      <vt:lpstr>période temps</vt:lpstr>
      <vt:lpstr>fonctions</vt:lpstr>
      <vt:lpstr>nom de son père: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CSBE</dc:creator>
  <cp:lastModifiedBy>CSBE</cp:lastModifiedBy>
  <cp:revision>3</cp:revision>
  <dcterms:created xsi:type="dcterms:W3CDTF">2022-04-01T14:17:20Z</dcterms:created>
  <dcterms:modified xsi:type="dcterms:W3CDTF">2022-04-01T14:31:41Z</dcterms:modified>
</cp:coreProperties>
</file>