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B3686C-2ABB-4A22-8180-1FB9ADBA1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327F11-F2AA-4565-9916-61B5BBD72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C492C0-18B6-45E9-93BF-7C7BD4A6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A5B2-7822-430C-9F45-F421DB4FD80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E79E2B-606F-4401-B44C-561C0AEE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7D60F8-58A6-4D31-9E36-1EC197C7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3F7A-D91A-4E57-A36A-959E90980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776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DE4C9E-87FD-461A-B285-1ACBD772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7A14B0-8CF3-4F04-974F-6F942EF55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266107-3642-4E77-BAC7-2325C3B9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A5B2-7822-430C-9F45-F421DB4FD80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15F0AD-E99C-4258-B34E-ABDF9C59C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690BCB-D68C-4D29-8A3B-B56466C3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3F7A-D91A-4E57-A36A-959E90980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251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136C96B-4015-4F28-AD50-E70C6009F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051B4F-79F7-4147-893F-72FFD715E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0E1099-43A4-4A79-AFD2-EE40C4953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A5B2-7822-430C-9F45-F421DB4FD80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877476-D316-4F94-965C-347550BF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ED070A-C3DE-48FB-8E2E-CDF7ADDA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3F7A-D91A-4E57-A36A-959E90980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111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FE6538-0B35-40C9-BE3F-50163D71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F7A831-9CAE-4D95-85A7-F801AEBC8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62539D-62F9-454B-9FBD-FBB943D39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A5B2-7822-430C-9F45-F421DB4FD80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E3C66D-B642-4BEB-A9E5-6ACF18D3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F42352-5CD4-4E27-9268-D8A1ED9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3F7A-D91A-4E57-A36A-959E90980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051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A802DC-8ED2-4F82-B513-5EB17EB2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58CB20-6ED3-4C3A-A623-D064E878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40694C-D750-42D0-A1E0-99245CBB6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A5B2-7822-430C-9F45-F421DB4FD80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49341C-3054-4A36-8F1E-74EBD157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CB9736-6EAE-438C-97DA-8F8B544F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3F7A-D91A-4E57-A36A-959E90980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576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4546F9-3F2A-4B63-8775-0B327625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291C22-E9A2-4C8B-864C-57B4C373F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DB20BC-4872-4362-BC1B-AC0F59D9B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B117AD-5FDC-42C1-8B79-A88CADB7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A5B2-7822-430C-9F45-F421DB4FD80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98C202-2748-4691-8F1D-BD7BB774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15A74E-F750-4711-8794-0F85E624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3F7A-D91A-4E57-A36A-959E90980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74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40118-22D3-4151-9351-455704A0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1FF621-4615-4FD3-BFE1-F442BC372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3A4452-37F9-4362-8305-B60A89302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1C0ADB7-0BDA-456C-857E-067BDD675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EB7F175-B5E7-4F10-9E0B-DB189AE0F0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86BE18-A6E0-4E59-B26E-46A642D6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A5B2-7822-430C-9F45-F421DB4FD80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86F055E-8078-4D3F-9346-5647A748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1DAD183-CC41-4F84-A367-A75E7170A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3F7A-D91A-4E57-A36A-959E90980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378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1C552F-82D2-497D-9E93-C9139566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5D2855-3A3E-4323-A37C-C9A06410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A5B2-7822-430C-9F45-F421DB4FD80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D87A13-6E05-4318-A0D3-646A611D7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5FC513-4645-44DF-8D2F-3073F1DF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3F7A-D91A-4E57-A36A-959E90980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057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5CD4CF4-5658-4ECA-8DFC-D55B490F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A5B2-7822-430C-9F45-F421DB4FD80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825E8A3-0A96-4B3F-8C39-2DCE34C0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7714C9-7ECB-4D22-B6B0-FED875EF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3F7A-D91A-4E57-A36A-959E90980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852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9448B6-F363-4DA5-9EEB-F53721ED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B18398-95CA-4BFE-85D3-5E85CB71E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825BD7-68D4-46E5-B3C9-4F3B54CEB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6C0E57-B45D-491D-AA2E-B64487E8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A5B2-7822-430C-9F45-F421DB4FD80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B4BAF8-40B6-4C55-9C82-786168FE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99F804-C1C3-4BD4-95C3-29A24CB6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3F7A-D91A-4E57-A36A-959E90980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68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91B6A0-A6FD-471A-898E-E37A1B15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7072A6E-FA0A-47D5-AF4B-7F2ABA794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1627D9-375C-41A4-B476-53F785D38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A06387-E903-4D01-925D-3AEF0754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A5B2-7822-430C-9F45-F421DB4FD80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B9AB98-8E95-4874-BA56-39936FC3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BAF3CA-407A-4D46-8DAF-B317A014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3F7A-D91A-4E57-A36A-959E90980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420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F95F3B8-18B3-4CB2-8027-406E93FA4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E6EB58-F6CE-463E-8979-850C17B2C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0F4221-8F3C-47CC-979D-851D1B145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A5B2-7822-430C-9F45-F421DB4FD80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BD84DA-5691-4137-BD95-67B8BB621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835DCE-2850-439A-A105-D9BC85D35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3F7A-D91A-4E57-A36A-959E90980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165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1B1788-3F4E-4A2B-9CF5-DB6BC73855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Story </a:t>
            </a:r>
            <a:r>
              <a:rPr lang="fr-CA" dirty="0" err="1"/>
              <a:t>board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7FEE1E-F330-4EFA-B569-E5D3202AA7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Jason Quigley</a:t>
            </a:r>
          </a:p>
        </p:txBody>
      </p:sp>
    </p:spTree>
    <p:extLst>
      <p:ext uri="{BB962C8B-B14F-4D97-AF65-F5344CB8AC3E}">
        <p14:creationId xmlns:p14="http://schemas.microsoft.com/office/powerpoint/2010/main" val="2382570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7E9045-4A63-4060-BD0C-984DB1BB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FA02AB9-59CD-4A51-A519-B82F266AA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7490"/>
          <a:stretch/>
        </p:blipFill>
        <p:spPr>
          <a:xfrm>
            <a:off x="3920331" y="1825625"/>
            <a:ext cx="4351338" cy="31551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E021E5-4F23-4A68-BDAD-E53E10962B4A}"/>
              </a:ext>
            </a:extLst>
          </p:cNvPr>
          <p:cNvSpPr/>
          <p:nvPr/>
        </p:nvSpPr>
        <p:spPr>
          <a:xfrm>
            <a:off x="4826774" y="4980791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Or do you feel the same?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96242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809551-FD54-464D-BA59-5B2322463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4E71C4A-F245-42E2-B4F8-16861D775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662" y="1825625"/>
            <a:ext cx="8702676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AC3A0A-14C0-4B9E-8289-007C325F1402}"/>
              </a:ext>
            </a:extLst>
          </p:cNvPr>
          <p:cNvSpPr/>
          <p:nvPr/>
        </p:nvSpPr>
        <p:spPr>
          <a:xfrm>
            <a:off x="2776527" y="2641905"/>
            <a:ext cx="2852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You say, one love, one life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6392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78834-0C6C-4A3B-9D1C-9E62F6416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7ACDD17-9AE5-4859-9E3F-A080125BD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420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00ABD2-498F-4D12-85EC-3F6303547805}"/>
              </a:ext>
            </a:extLst>
          </p:cNvPr>
          <p:cNvSpPr/>
          <p:nvPr/>
        </p:nvSpPr>
        <p:spPr>
          <a:xfrm>
            <a:off x="2758815" y="365125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One life, with each other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1634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EF3FC-DA05-4081-A547-A7626A22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670AD36-ADDC-4E03-B0A6-3103D47B2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C6061F-E5F9-474C-9B1E-F19DC5FF9D0C}"/>
              </a:ext>
            </a:extLst>
          </p:cNvPr>
          <p:cNvSpPr/>
          <p:nvPr/>
        </p:nvSpPr>
        <p:spPr>
          <a:xfrm>
            <a:off x="3208293" y="3056620"/>
            <a:ext cx="3344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When it's one need in the night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4454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DDB786-FF20-484A-97A0-A28F52B4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C6EB86B-63E4-44F3-A85D-28E20680C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06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6C481B-16F9-4069-B112-3F91347EE15B}"/>
              </a:ext>
            </a:extLst>
          </p:cNvPr>
          <p:cNvSpPr/>
          <p:nvPr/>
        </p:nvSpPr>
        <p:spPr>
          <a:xfrm>
            <a:off x="2816760" y="2055813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One!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4062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C35DB-06D2-42AB-A4BB-85B36B38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94E0C1D-E7F7-4987-8CD0-B9C0A1C9C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29" b="16585"/>
          <a:stretch/>
        </p:blipFill>
        <p:spPr>
          <a:xfrm>
            <a:off x="0" y="0"/>
            <a:ext cx="12192000" cy="68849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A10378-4609-43D9-8B74-D31C6EABED92}"/>
              </a:ext>
            </a:extLst>
          </p:cNvPr>
          <p:cNvSpPr/>
          <p:nvPr/>
        </p:nvSpPr>
        <p:spPr>
          <a:xfrm>
            <a:off x="2320580" y="1027906"/>
            <a:ext cx="41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One life, you got to do what you should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0213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15B23-F8AF-4B7D-96B6-C328A9A4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ECABAA7-46E0-455B-BDBA-463F5616C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35" t="20159" r="35235" b="47963"/>
          <a:stretch/>
        </p:blipFill>
        <p:spPr>
          <a:xfrm>
            <a:off x="0" y="0"/>
            <a:ext cx="1218209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30548B-0F20-451B-AD31-C27F2F527F74}"/>
              </a:ext>
            </a:extLst>
          </p:cNvPr>
          <p:cNvSpPr/>
          <p:nvPr/>
        </p:nvSpPr>
        <p:spPr>
          <a:xfrm>
            <a:off x="4464722" y="658574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When all you got is hurt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2510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F1E8DE-982B-47FA-A08A-E1DFA340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9553466-E5C9-452B-99D5-1D4DBD199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9593" y="585122"/>
            <a:ext cx="2900755" cy="56877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82A83-DA9E-4AAB-A888-280F869ED976}"/>
              </a:ext>
            </a:extLst>
          </p:cNvPr>
          <p:cNvSpPr/>
          <p:nvPr/>
        </p:nvSpPr>
        <p:spPr>
          <a:xfrm>
            <a:off x="1087131" y="3612450"/>
            <a:ext cx="3369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You act like you never had love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3638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10850A-4481-4B2E-8587-ACA1410D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BF6F6DA-2604-4CFF-BB5C-9A619A6B3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584" y="1825625"/>
            <a:ext cx="7678831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51D6E7-B32C-44E6-8151-A7FD8DCA1FA7}"/>
              </a:ext>
            </a:extLst>
          </p:cNvPr>
          <p:cNvSpPr/>
          <p:nvPr/>
        </p:nvSpPr>
        <p:spPr>
          <a:xfrm>
            <a:off x="4495814" y="6176963"/>
            <a:ext cx="2920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You got someone to blame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0757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727B0D-CAA9-434B-99B4-0FFF03275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B15BB07-9420-443F-9CD0-37DF88540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7455"/>
          <a:stretch/>
        </p:blipFill>
        <p:spPr>
          <a:xfrm>
            <a:off x="2761954" y="1061013"/>
            <a:ext cx="6209924" cy="34356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7FE9AB-26AA-41A0-9A19-B873E6719610}"/>
              </a:ext>
            </a:extLst>
          </p:cNvPr>
          <p:cNvSpPr/>
          <p:nvPr/>
        </p:nvSpPr>
        <p:spPr>
          <a:xfrm>
            <a:off x="5054689" y="3244334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Is </a:t>
            </a:r>
            <a:r>
              <a:rPr lang="fr-CA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it</a:t>
            </a:r>
            <a:r>
              <a:rPr lang="fr-CA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getting</a:t>
            </a:r>
            <a:r>
              <a:rPr lang="fr-CA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better</a:t>
            </a:r>
            <a:r>
              <a:rPr lang="fr-CA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393686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69</Words>
  <Application>Microsoft Office PowerPoint</Application>
  <PresentationFormat>Grand écran</PresentationFormat>
  <Paragraphs>12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Thème Office</vt:lpstr>
      <vt:lpstr>Story board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board</dc:title>
  <dc:creator>CSBE</dc:creator>
  <cp:lastModifiedBy>CSBE</cp:lastModifiedBy>
  <cp:revision>3</cp:revision>
  <dcterms:created xsi:type="dcterms:W3CDTF">2022-11-17T15:33:31Z</dcterms:created>
  <dcterms:modified xsi:type="dcterms:W3CDTF">2022-11-17T15:54:40Z</dcterms:modified>
</cp:coreProperties>
</file>