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A34BDE-6E25-49EC-96F8-C145A24B8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314DC2-1EE0-4795-BF39-7DF866B32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D597CC-2FDC-4343-80D9-0EC066D26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5C33-7F08-4A05-844D-522C15E62DD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01FE63-2FAF-4F2A-82CE-004307862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DA5763-E2D9-4823-A13C-E275E778C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6C92-65AD-49FE-BCF6-9FB1370D07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099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AE33F9-7336-42B0-A917-A7AFD4074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0369C17-C217-4787-8D3E-EDECCD60D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4E50CB-7E5F-4A36-BA6F-7E4A0C7E9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5C33-7F08-4A05-844D-522C15E62DD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30BE6D-58AD-4C17-809B-A39FE8333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2EBACF-3EC2-433D-BEC5-6EFD80C87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6C92-65AD-49FE-BCF6-9FB1370D07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380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EF3E10D-C808-45DF-9056-9F46076335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BD36EAF-B7EB-41DF-A4B0-D74630EEC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156427-E89C-4D52-923D-DEB4F8EC3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5C33-7F08-4A05-844D-522C15E62DD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5E6519-4D92-4987-9B9E-BCA0C5FA7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B6C3AF-E48A-41EE-8F3D-0594A970C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6C92-65AD-49FE-BCF6-9FB1370D07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739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39319C-B80E-431B-B570-935C8F871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296EFA-458A-4940-93E8-C5A59ECA3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B54404-A245-4E7C-97A7-C425B389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5C33-7F08-4A05-844D-522C15E62DD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F45808-E979-48D1-9F27-42609F272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3385CF-9814-4FCA-A624-4EA38B520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6C92-65AD-49FE-BCF6-9FB1370D07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42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1E8677-787F-45CE-8284-CFFB1DC1F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086129-83E4-497A-A60E-8AA85DBCB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067230-937E-49BF-ADB6-6A48051E3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5C33-7F08-4A05-844D-522C15E62DD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FBC54D-CC38-4DA0-948B-DB2552EA1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1DC12C-48BB-477D-B3AE-0FFD4A489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6C92-65AD-49FE-BCF6-9FB1370D07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786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9E6E7A-FD41-4A0B-B384-2DC0D2E2F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4BEB52-7363-4293-8394-346A3265D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751F14E-F450-4744-93BB-C51E3BF79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206C84-4F2B-440D-8281-DFB789BCA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5C33-7F08-4A05-844D-522C15E62DD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769A8B-AC52-4C6B-A482-BB6337917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AF3290-5EFE-4FFD-B462-773958E5E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6C92-65AD-49FE-BCF6-9FB1370D07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6909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CCBF40-6718-42E3-BD58-086880B81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5B1014-13D6-406C-B240-9F7EFA358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B7B54B-4539-47A3-816B-833855A24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BC1C9AB-FD22-4ED7-8C00-596A984865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D120AE9-367F-460F-B761-FAF9A460A7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9FFA6F6-2BF3-4E9C-BEFB-CF16F069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5C33-7F08-4A05-844D-522C15E62DD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21FB240-78EE-4399-A30F-EB86AE8DA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8A6C20E-530B-465E-9F57-7FD2FC628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6C92-65AD-49FE-BCF6-9FB1370D07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025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44B992-E813-4330-B0B5-7D31660E0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283DAEE-4300-4302-9B00-1AD80B505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5C33-7F08-4A05-844D-522C15E62DD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762906-0D5B-4155-AAB2-AB5BA506E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5AAD7F9-B401-432E-9FAF-597FBDB5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6C92-65AD-49FE-BCF6-9FB1370D07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872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59D26A7-21B9-4FDF-9F6E-613A302F8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5C33-7F08-4A05-844D-522C15E62DD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FE8AABB-88C3-4F71-90EF-4799D8C91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CBB7F0E-DC3D-45EF-B6AA-3C5304A2C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6C92-65AD-49FE-BCF6-9FB1370D07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736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A75DED-D472-45E0-A95B-40E870CF5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F1B98F-FB4C-4125-BBE6-B64C1422C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B957B07-098B-42EC-8D66-FD8666F57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ED4DF7-028B-4EE2-8DEF-0475B89AB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5C33-7F08-4A05-844D-522C15E62DD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05C51F9-CD42-4827-990B-6EDBF9C0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166B2A-A712-4FB2-B328-2AA24EDCE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6C92-65AD-49FE-BCF6-9FB1370D07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408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B49C3A-78DE-4C74-9963-46BF46B20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E865001-4C6F-4D04-9DD1-95F2AD2F93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55D96E1-FBD4-46D7-BDE4-A272EB85A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CE14AB-FB49-4750-9C69-8C616F10E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5C33-7F08-4A05-844D-522C15E62DD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C8B5DBC-1F9F-4CF7-8238-8BED7FB5A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C068FA-59D4-46BA-BA72-8861EB52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6C92-65AD-49FE-BCF6-9FB1370D07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445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F62FFEF-E2CF-48B8-9373-B710E6354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4A6691-2C42-43E4-9D14-8DB5C66D9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D92F60-0B45-4E31-9930-A0595D8D11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E5C33-7F08-4A05-844D-522C15E62DDE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B22693-BC93-4E46-921F-0388F636C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24BBE9-584D-4510-9EC5-B6D5CD2A7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D6C92-65AD-49FE-BCF6-9FB1370D07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22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7FFF21-E680-4CF8-9648-AF7DD78E9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Breadboad</a:t>
            </a:r>
            <a:r>
              <a:rPr lang="fr-CA" dirty="0"/>
              <a:t> par Jason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4A88B8C-08A0-4254-9218-E2994D16F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5720" y="3509963"/>
            <a:ext cx="4149484" cy="2577172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4F6E973C-D450-46CA-BD60-10157416E8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DB8ECC-E728-4927-BE51-9E2AA0667AEF}"/>
              </a:ext>
            </a:extLst>
          </p:cNvPr>
          <p:cNvSpPr/>
          <p:nvPr/>
        </p:nvSpPr>
        <p:spPr>
          <a:xfrm>
            <a:off x="4055633" y="3808207"/>
            <a:ext cx="4389120" cy="860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E177E9-CA1B-4104-AF1D-1C404814339C}"/>
              </a:ext>
            </a:extLst>
          </p:cNvPr>
          <p:cNvSpPr/>
          <p:nvPr/>
        </p:nvSpPr>
        <p:spPr>
          <a:xfrm>
            <a:off x="4055633" y="5995060"/>
            <a:ext cx="4636546" cy="920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E559D6-BB70-47AC-9E26-0C6D3DC47A53}"/>
              </a:ext>
            </a:extLst>
          </p:cNvPr>
          <p:cNvSpPr/>
          <p:nvPr/>
        </p:nvSpPr>
        <p:spPr>
          <a:xfrm>
            <a:off x="4059219" y="3559007"/>
            <a:ext cx="4980791" cy="860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E15450-AC26-46B8-AB3B-1373A7C78B27}"/>
              </a:ext>
            </a:extLst>
          </p:cNvPr>
          <p:cNvSpPr/>
          <p:nvPr/>
        </p:nvSpPr>
        <p:spPr>
          <a:xfrm>
            <a:off x="4055633" y="5723068"/>
            <a:ext cx="5432612" cy="920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61917F-D733-4355-A55D-E2982EF2BA13}"/>
              </a:ext>
            </a:extLst>
          </p:cNvPr>
          <p:cNvSpPr/>
          <p:nvPr/>
        </p:nvSpPr>
        <p:spPr>
          <a:xfrm>
            <a:off x="4615031" y="4098664"/>
            <a:ext cx="96818" cy="5916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DC05FF-413C-4799-B633-63B78D973F32}"/>
              </a:ext>
            </a:extLst>
          </p:cNvPr>
          <p:cNvSpPr/>
          <p:nvPr/>
        </p:nvSpPr>
        <p:spPr>
          <a:xfrm>
            <a:off x="5999181" y="4970033"/>
            <a:ext cx="64546" cy="5731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67702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Breadboad par Jason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Breadboad par Jason</dc:title>
  <dc:creator>CSBE</dc:creator>
  <cp:lastModifiedBy>CSBE</cp:lastModifiedBy>
  <cp:revision>2</cp:revision>
  <dcterms:created xsi:type="dcterms:W3CDTF">2021-10-29T18:02:36Z</dcterms:created>
  <dcterms:modified xsi:type="dcterms:W3CDTF">2021-10-29T18:05:16Z</dcterms:modified>
</cp:coreProperties>
</file>