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447B51-D725-4489-9857-45C5929FCED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043842D8-1D44-4224-8CA2-E13A5893B8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CB5108C2-9FF7-4DC9-951E-E50B99832F71}"/>
              </a:ext>
            </a:extLst>
          </p:cNvPr>
          <p:cNvSpPr>
            <a:spLocks noGrp="1"/>
          </p:cNvSpPr>
          <p:nvPr>
            <p:ph type="dt" sz="half" idx="10"/>
          </p:nvPr>
        </p:nvSpPr>
        <p:spPr/>
        <p:txBody>
          <a:bodyPr/>
          <a:lstStyle/>
          <a:p>
            <a:fld id="{1AE17A0E-7CD3-46FB-AB11-C7B9B096F5DB}"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0F2C1BF2-9EA6-4AE0-9B96-13F1B7F4367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B899112D-4D90-465E-A0E3-D5AF6E3708D0}"/>
              </a:ext>
            </a:extLst>
          </p:cNvPr>
          <p:cNvSpPr>
            <a:spLocks noGrp="1"/>
          </p:cNvSpPr>
          <p:nvPr>
            <p:ph type="sldNum" sz="quarter" idx="12"/>
          </p:nvPr>
        </p:nvSpPr>
        <p:spPr/>
        <p:txBody>
          <a:bodyPr/>
          <a:lstStyle/>
          <a:p>
            <a:fld id="{D5506035-338F-4FC1-9D52-ADE0033B455F}" type="slidenum">
              <a:rPr lang="fr-CA" smtClean="0"/>
              <a:t>‹N°›</a:t>
            </a:fld>
            <a:endParaRPr lang="fr-CA"/>
          </a:p>
        </p:txBody>
      </p:sp>
    </p:spTree>
    <p:extLst>
      <p:ext uri="{BB962C8B-B14F-4D97-AF65-F5344CB8AC3E}">
        <p14:creationId xmlns:p14="http://schemas.microsoft.com/office/powerpoint/2010/main" val="4171883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E84E1A-FE34-40C8-B7EF-4EDAA77D0769}"/>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1F5CC169-3910-4143-8E2D-0FB86FA37C8A}"/>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0243354C-68CA-4280-A98E-D6824BDAF8F2}"/>
              </a:ext>
            </a:extLst>
          </p:cNvPr>
          <p:cNvSpPr>
            <a:spLocks noGrp="1"/>
          </p:cNvSpPr>
          <p:nvPr>
            <p:ph type="dt" sz="half" idx="10"/>
          </p:nvPr>
        </p:nvSpPr>
        <p:spPr/>
        <p:txBody>
          <a:bodyPr/>
          <a:lstStyle/>
          <a:p>
            <a:fld id="{1AE17A0E-7CD3-46FB-AB11-C7B9B096F5DB}"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572AD956-E363-4B01-B4C0-C4E2AAD5A5E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5DC5365-929B-49F5-A622-2065646342DB}"/>
              </a:ext>
            </a:extLst>
          </p:cNvPr>
          <p:cNvSpPr>
            <a:spLocks noGrp="1"/>
          </p:cNvSpPr>
          <p:nvPr>
            <p:ph type="sldNum" sz="quarter" idx="12"/>
          </p:nvPr>
        </p:nvSpPr>
        <p:spPr/>
        <p:txBody>
          <a:bodyPr/>
          <a:lstStyle/>
          <a:p>
            <a:fld id="{D5506035-338F-4FC1-9D52-ADE0033B455F}" type="slidenum">
              <a:rPr lang="fr-CA" smtClean="0"/>
              <a:t>‹N°›</a:t>
            </a:fld>
            <a:endParaRPr lang="fr-CA"/>
          </a:p>
        </p:txBody>
      </p:sp>
    </p:spTree>
    <p:extLst>
      <p:ext uri="{BB962C8B-B14F-4D97-AF65-F5344CB8AC3E}">
        <p14:creationId xmlns:p14="http://schemas.microsoft.com/office/powerpoint/2010/main" val="2218395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98EA0B9-62E3-4D30-A558-3C6FCDCA3EC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FD316058-FC98-4B22-BEDF-2F947E369650}"/>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D3E4C329-16FD-4604-ACB0-4BEE1F2044F3}"/>
              </a:ext>
            </a:extLst>
          </p:cNvPr>
          <p:cNvSpPr>
            <a:spLocks noGrp="1"/>
          </p:cNvSpPr>
          <p:nvPr>
            <p:ph type="dt" sz="half" idx="10"/>
          </p:nvPr>
        </p:nvSpPr>
        <p:spPr/>
        <p:txBody>
          <a:bodyPr/>
          <a:lstStyle/>
          <a:p>
            <a:fld id="{1AE17A0E-7CD3-46FB-AB11-C7B9B096F5DB}"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3EFA1BE1-B627-4129-AA42-004A98238AA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964D188-280B-45D4-87EB-D14C771F7D55}"/>
              </a:ext>
            </a:extLst>
          </p:cNvPr>
          <p:cNvSpPr>
            <a:spLocks noGrp="1"/>
          </p:cNvSpPr>
          <p:nvPr>
            <p:ph type="sldNum" sz="quarter" idx="12"/>
          </p:nvPr>
        </p:nvSpPr>
        <p:spPr/>
        <p:txBody>
          <a:bodyPr/>
          <a:lstStyle/>
          <a:p>
            <a:fld id="{D5506035-338F-4FC1-9D52-ADE0033B455F}" type="slidenum">
              <a:rPr lang="fr-CA" smtClean="0"/>
              <a:t>‹N°›</a:t>
            </a:fld>
            <a:endParaRPr lang="fr-CA"/>
          </a:p>
        </p:txBody>
      </p:sp>
    </p:spTree>
    <p:extLst>
      <p:ext uri="{BB962C8B-B14F-4D97-AF65-F5344CB8AC3E}">
        <p14:creationId xmlns:p14="http://schemas.microsoft.com/office/powerpoint/2010/main" val="173620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F0032B-9E34-48F8-94FD-36B6F3ABD229}"/>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357E173B-7761-42CD-B781-1F172891DDF1}"/>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AB2A677A-C1FD-4206-9C5A-B3882B99EDB6}"/>
              </a:ext>
            </a:extLst>
          </p:cNvPr>
          <p:cNvSpPr>
            <a:spLocks noGrp="1"/>
          </p:cNvSpPr>
          <p:nvPr>
            <p:ph type="dt" sz="half" idx="10"/>
          </p:nvPr>
        </p:nvSpPr>
        <p:spPr/>
        <p:txBody>
          <a:bodyPr/>
          <a:lstStyle/>
          <a:p>
            <a:fld id="{1AE17A0E-7CD3-46FB-AB11-C7B9B096F5DB}"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9AE6267C-35B7-4E18-8544-4DCE45944F3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9F3A2861-E329-4A03-8AC1-08364438C008}"/>
              </a:ext>
            </a:extLst>
          </p:cNvPr>
          <p:cNvSpPr>
            <a:spLocks noGrp="1"/>
          </p:cNvSpPr>
          <p:nvPr>
            <p:ph type="sldNum" sz="quarter" idx="12"/>
          </p:nvPr>
        </p:nvSpPr>
        <p:spPr/>
        <p:txBody>
          <a:bodyPr/>
          <a:lstStyle/>
          <a:p>
            <a:fld id="{D5506035-338F-4FC1-9D52-ADE0033B455F}" type="slidenum">
              <a:rPr lang="fr-CA" smtClean="0"/>
              <a:t>‹N°›</a:t>
            </a:fld>
            <a:endParaRPr lang="fr-CA"/>
          </a:p>
        </p:txBody>
      </p:sp>
    </p:spTree>
    <p:extLst>
      <p:ext uri="{BB962C8B-B14F-4D97-AF65-F5344CB8AC3E}">
        <p14:creationId xmlns:p14="http://schemas.microsoft.com/office/powerpoint/2010/main" val="1737129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E80DF8-8D95-4950-90A6-250812E1733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470992A5-888A-42B4-B6D7-01721625A3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2A9B1506-892B-4F76-922F-09E351B65D0D}"/>
              </a:ext>
            </a:extLst>
          </p:cNvPr>
          <p:cNvSpPr>
            <a:spLocks noGrp="1"/>
          </p:cNvSpPr>
          <p:nvPr>
            <p:ph type="dt" sz="half" idx="10"/>
          </p:nvPr>
        </p:nvSpPr>
        <p:spPr/>
        <p:txBody>
          <a:bodyPr/>
          <a:lstStyle/>
          <a:p>
            <a:fld id="{1AE17A0E-7CD3-46FB-AB11-C7B9B096F5DB}"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0B959105-5D18-4331-AC87-53CAEFDF3C9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16A5A04D-AEA8-419D-9081-19DB219CDC81}"/>
              </a:ext>
            </a:extLst>
          </p:cNvPr>
          <p:cNvSpPr>
            <a:spLocks noGrp="1"/>
          </p:cNvSpPr>
          <p:nvPr>
            <p:ph type="sldNum" sz="quarter" idx="12"/>
          </p:nvPr>
        </p:nvSpPr>
        <p:spPr/>
        <p:txBody>
          <a:bodyPr/>
          <a:lstStyle/>
          <a:p>
            <a:fld id="{D5506035-338F-4FC1-9D52-ADE0033B455F}" type="slidenum">
              <a:rPr lang="fr-CA" smtClean="0"/>
              <a:t>‹N°›</a:t>
            </a:fld>
            <a:endParaRPr lang="fr-CA"/>
          </a:p>
        </p:txBody>
      </p:sp>
    </p:spTree>
    <p:extLst>
      <p:ext uri="{BB962C8B-B14F-4D97-AF65-F5344CB8AC3E}">
        <p14:creationId xmlns:p14="http://schemas.microsoft.com/office/powerpoint/2010/main" val="100537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8318E1-D9CF-489B-9E79-64E52AF7615F}"/>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75DBBC03-E6A2-4C16-8D26-4DFBD484A6EE}"/>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297AFDB3-53C5-4EBB-A89C-C7454CE94D2C}"/>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13EB641B-C55D-4A1C-B69A-4C5F2D4AB2F9}"/>
              </a:ext>
            </a:extLst>
          </p:cNvPr>
          <p:cNvSpPr>
            <a:spLocks noGrp="1"/>
          </p:cNvSpPr>
          <p:nvPr>
            <p:ph type="dt" sz="half" idx="10"/>
          </p:nvPr>
        </p:nvSpPr>
        <p:spPr/>
        <p:txBody>
          <a:bodyPr/>
          <a:lstStyle/>
          <a:p>
            <a:fld id="{1AE17A0E-7CD3-46FB-AB11-C7B9B096F5DB}"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5543473E-A6C2-44C8-82C0-24E5BC6BC82C}"/>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AF7BD38-571E-4A88-A661-001726AD6866}"/>
              </a:ext>
            </a:extLst>
          </p:cNvPr>
          <p:cNvSpPr>
            <a:spLocks noGrp="1"/>
          </p:cNvSpPr>
          <p:nvPr>
            <p:ph type="sldNum" sz="quarter" idx="12"/>
          </p:nvPr>
        </p:nvSpPr>
        <p:spPr/>
        <p:txBody>
          <a:bodyPr/>
          <a:lstStyle/>
          <a:p>
            <a:fld id="{D5506035-338F-4FC1-9D52-ADE0033B455F}" type="slidenum">
              <a:rPr lang="fr-CA" smtClean="0"/>
              <a:t>‹N°›</a:t>
            </a:fld>
            <a:endParaRPr lang="fr-CA"/>
          </a:p>
        </p:txBody>
      </p:sp>
    </p:spTree>
    <p:extLst>
      <p:ext uri="{BB962C8B-B14F-4D97-AF65-F5344CB8AC3E}">
        <p14:creationId xmlns:p14="http://schemas.microsoft.com/office/powerpoint/2010/main" val="99008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36FB0C-BA7C-4FFA-AAA5-D522F455ED4F}"/>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648660D7-7730-4E68-9AD9-87D9568CB8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C2046CD7-4E95-4E07-960D-64105464D1F6}"/>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055333E2-518E-4769-A7D1-65EBAF86DB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38E1AECB-0F96-4936-BF31-6107EB397D6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04AB4CC7-73E2-4EA3-AC8F-1DB5A0C613D1}"/>
              </a:ext>
            </a:extLst>
          </p:cNvPr>
          <p:cNvSpPr>
            <a:spLocks noGrp="1"/>
          </p:cNvSpPr>
          <p:nvPr>
            <p:ph type="dt" sz="half" idx="10"/>
          </p:nvPr>
        </p:nvSpPr>
        <p:spPr/>
        <p:txBody>
          <a:bodyPr/>
          <a:lstStyle/>
          <a:p>
            <a:fld id="{1AE17A0E-7CD3-46FB-AB11-C7B9B096F5DB}" type="datetimeFigureOut">
              <a:rPr lang="fr-CA" smtClean="0"/>
              <a:t>2022-03-31</a:t>
            </a:fld>
            <a:endParaRPr lang="fr-CA"/>
          </a:p>
        </p:txBody>
      </p:sp>
      <p:sp>
        <p:nvSpPr>
          <p:cNvPr id="8" name="Espace réservé du pied de page 7">
            <a:extLst>
              <a:ext uri="{FF2B5EF4-FFF2-40B4-BE49-F238E27FC236}">
                <a16:creationId xmlns:a16="http://schemas.microsoft.com/office/drawing/2014/main" id="{8F86120D-E5B5-49B7-96F7-676555392CB9}"/>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79432D09-4804-4111-B445-74FD9AC2182D}"/>
              </a:ext>
            </a:extLst>
          </p:cNvPr>
          <p:cNvSpPr>
            <a:spLocks noGrp="1"/>
          </p:cNvSpPr>
          <p:nvPr>
            <p:ph type="sldNum" sz="quarter" idx="12"/>
          </p:nvPr>
        </p:nvSpPr>
        <p:spPr/>
        <p:txBody>
          <a:bodyPr/>
          <a:lstStyle/>
          <a:p>
            <a:fld id="{D5506035-338F-4FC1-9D52-ADE0033B455F}" type="slidenum">
              <a:rPr lang="fr-CA" smtClean="0"/>
              <a:t>‹N°›</a:t>
            </a:fld>
            <a:endParaRPr lang="fr-CA"/>
          </a:p>
        </p:txBody>
      </p:sp>
    </p:spTree>
    <p:extLst>
      <p:ext uri="{BB962C8B-B14F-4D97-AF65-F5344CB8AC3E}">
        <p14:creationId xmlns:p14="http://schemas.microsoft.com/office/powerpoint/2010/main" val="283426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4C54AD-F27F-404A-9772-A171568410D7}"/>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793053E9-F2BD-4430-8163-F5924F64F0CE}"/>
              </a:ext>
            </a:extLst>
          </p:cNvPr>
          <p:cNvSpPr>
            <a:spLocks noGrp="1"/>
          </p:cNvSpPr>
          <p:nvPr>
            <p:ph type="dt" sz="half" idx="10"/>
          </p:nvPr>
        </p:nvSpPr>
        <p:spPr/>
        <p:txBody>
          <a:bodyPr/>
          <a:lstStyle/>
          <a:p>
            <a:fld id="{1AE17A0E-7CD3-46FB-AB11-C7B9B096F5DB}" type="datetimeFigureOut">
              <a:rPr lang="fr-CA" smtClean="0"/>
              <a:t>2022-03-31</a:t>
            </a:fld>
            <a:endParaRPr lang="fr-CA"/>
          </a:p>
        </p:txBody>
      </p:sp>
      <p:sp>
        <p:nvSpPr>
          <p:cNvPr id="4" name="Espace réservé du pied de page 3">
            <a:extLst>
              <a:ext uri="{FF2B5EF4-FFF2-40B4-BE49-F238E27FC236}">
                <a16:creationId xmlns:a16="http://schemas.microsoft.com/office/drawing/2014/main" id="{3CDBC20A-CBC6-42F0-9211-746B723CB915}"/>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66FE65C5-D033-41F5-A088-71C4F16D2844}"/>
              </a:ext>
            </a:extLst>
          </p:cNvPr>
          <p:cNvSpPr>
            <a:spLocks noGrp="1"/>
          </p:cNvSpPr>
          <p:nvPr>
            <p:ph type="sldNum" sz="quarter" idx="12"/>
          </p:nvPr>
        </p:nvSpPr>
        <p:spPr/>
        <p:txBody>
          <a:bodyPr/>
          <a:lstStyle/>
          <a:p>
            <a:fld id="{D5506035-338F-4FC1-9D52-ADE0033B455F}" type="slidenum">
              <a:rPr lang="fr-CA" smtClean="0"/>
              <a:t>‹N°›</a:t>
            </a:fld>
            <a:endParaRPr lang="fr-CA"/>
          </a:p>
        </p:txBody>
      </p:sp>
    </p:spTree>
    <p:extLst>
      <p:ext uri="{BB962C8B-B14F-4D97-AF65-F5344CB8AC3E}">
        <p14:creationId xmlns:p14="http://schemas.microsoft.com/office/powerpoint/2010/main" val="1918468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3EF7D37-3C5E-436E-B396-6811E5D3BB45}"/>
              </a:ext>
            </a:extLst>
          </p:cNvPr>
          <p:cNvSpPr>
            <a:spLocks noGrp="1"/>
          </p:cNvSpPr>
          <p:nvPr>
            <p:ph type="dt" sz="half" idx="10"/>
          </p:nvPr>
        </p:nvSpPr>
        <p:spPr/>
        <p:txBody>
          <a:bodyPr/>
          <a:lstStyle/>
          <a:p>
            <a:fld id="{1AE17A0E-7CD3-46FB-AB11-C7B9B096F5DB}" type="datetimeFigureOut">
              <a:rPr lang="fr-CA" smtClean="0"/>
              <a:t>2022-03-31</a:t>
            </a:fld>
            <a:endParaRPr lang="fr-CA"/>
          </a:p>
        </p:txBody>
      </p:sp>
      <p:sp>
        <p:nvSpPr>
          <p:cNvPr id="3" name="Espace réservé du pied de page 2">
            <a:extLst>
              <a:ext uri="{FF2B5EF4-FFF2-40B4-BE49-F238E27FC236}">
                <a16:creationId xmlns:a16="http://schemas.microsoft.com/office/drawing/2014/main" id="{5409A432-8BA8-49B1-9AD4-773D34285D07}"/>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E68D508C-B2D3-4FAA-BBD0-1AE5BB41169B}"/>
              </a:ext>
            </a:extLst>
          </p:cNvPr>
          <p:cNvSpPr>
            <a:spLocks noGrp="1"/>
          </p:cNvSpPr>
          <p:nvPr>
            <p:ph type="sldNum" sz="quarter" idx="12"/>
          </p:nvPr>
        </p:nvSpPr>
        <p:spPr/>
        <p:txBody>
          <a:bodyPr/>
          <a:lstStyle/>
          <a:p>
            <a:fld id="{D5506035-338F-4FC1-9D52-ADE0033B455F}" type="slidenum">
              <a:rPr lang="fr-CA" smtClean="0"/>
              <a:t>‹N°›</a:t>
            </a:fld>
            <a:endParaRPr lang="fr-CA"/>
          </a:p>
        </p:txBody>
      </p:sp>
    </p:spTree>
    <p:extLst>
      <p:ext uri="{BB962C8B-B14F-4D97-AF65-F5344CB8AC3E}">
        <p14:creationId xmlns:p14="http://schemas.microsoft.com/office/powerpoint/2010/main" val="355293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DE9824-E1C2-493A-9C60-8082F57DBEC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1BF41A9A-DB9F-4105-9DAB-0DB1D51E84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4F93AF63-A95F-476B-A886-4CAC289C92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EEE917B3-7DDB-4D86-8EB0-D7CB9DF81C3D}"/>
              </a:ext>
            </a:extLst>
          </p:cNvPr>
          <p:cNvSpPr>
            <a:spLocks noGrp="1"/>
          </p:cNvSpPr>
          <p:nvPr>
            <p:ph type="dt" sz="half" idx="10"/>
          </p:nvPr>
        </p:nvSpPr>
        <p:spPr/>
        <p:txBody>
          <a:bodyPr/>
          <a:lstStyle/>
          <a:p>
            <a:fld id="{1AE17A0E-7CD3-46FB-AB11-C7B9B096F5DB}"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03FD1A35-ABEB-4BBD-A520-417CCAC297AF}"/>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15DE5173-E014-473F-8172-1F877A9FB92F}"/>
              </a:ext>
            </a:extLst>
          </p:cNvPr>
          <p:cNvSpPr>
            <a:spLocks noGrp="1"/>
          </p:cNvSpPr>
          <p:nvPr>
            <p:ph type="sldNum" sz="quarter" idx="12"/>
          </p:nvPr>
        </p:nvSpPr>
        <p:spPr/>
        <p:txBody>
          <a:bodyPr/>
          <a:lstStyle/>
          <a:p>
            <a:fld id="{D5506035-338F-4FC1-9D52-ADE0033B455F}" type="slidenum">
              <a:rPr lang="fr-CA" smtClean="0"/>
              <a:t>‹N°›</a:t>
            </a:fld>
            <a:endParaRPr lang="fr-CA"/>
          </a:p>
        </p:txBody>
      </p:sp>
    </p:spTree>
    <p:extLst>
      <p:ext uri="{BB962C8B-B14F-4D97-AF65-F5344CB8AC3E}">
        <p14:creationId xmlns:p14="http://schemas.microsoft.com/office/powerpoint/2010/main" val="215609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DFE9F5-22C5-4FAE-87A8-18DB501D96E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5E1AB7B7-0A37-43AE-8D02-65276CA85B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E4354956-35CE-40BC-96B8-B3DC817F87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851818A-A380-407D-9F2F-34B02CB3BD94}"/>
              </a:ext>
            </a:extLst>
          </p:cNvPr>
          <p:cNvSpPr>
            <a:spLocks noGrp="1"/>
          </p:cNvSpPr>
          <p:nvPr>
            <p:ph type="dt" sz="half" idx="10"/>
          </p:nvPr>
        </p:nvSpPr>
        <p:spPr/>
        <p:txBody>
          <a:bodyPr/>
          <a:lstStyle/>
          <a:p>
            <a:fld id="{1AE17A0E-7CD3-46FB-AB11-C7B9B096F5DB}"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261EE90A-4366-4EAB-B854-57FF5576465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1C96F621-F2B6-48E5-837D-9F76D54139BC}"/>
              </a:ext>
            </a:extLst>
          </p:cNvPr>
          <p:cNvSpPr>
            <a:spLocks noGrp="1"/>
          </p:cNvSpPr>
          <p:nvPr>
            <p:ph type="sldNum" sz="quarter" idx="12"/>
          </p:nvPr>
        </p:nvSpPr>
        <p:spPr/>
        <p:txBody>
          <a:bodyPr/>
          <a:lstStyle/>
          <a:p>
            <a:fld id="{D5506035-338F-4FC1-9D52-ADE0033B455F}" type="slidenum">
              <a:rPr lang="fr-CA" smtClean="0"/>
              <a:t>‹N°›</a:t>
            </a:fld>
            <a:endParaRPr lang="fr-CA"/>
          </a:p>
        </p:txBody>
      </p:sp>
    </p:spTree>
    <p:extLst>
      <p:ext uri="{BB962C8B-B14F-4D97-AF65-F5344CB8AC3E}">
        <p14:creationId xmlns:p14="http://schemas.microsoft.com/office/powerpoint/2010/main" val="419376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50AE537-57AE-4BEA-A19D-04DB4EE4E2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8D40F70D-D5BA-4634-A29D-11CF3E7DA2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BE293FF8-1A11-4701-AF9F-90528ECF67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17A0E-7CD3-46FB-AB11-C7B9B096F5DB}"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E2B2830D-4464-4D98-9F6C-0972110DCF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B2EE5704-D48D-43F0-BF5C-BE58B1A8DF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506035-338F-4FC1-9D52-ADE0033B455F}" type="slidenum">
              <a:rPr lang="fr-CA" smtClean="0"/>
              <a:t>‹N°›</a:t>
            </a:fld>
            <a:endParaRPr lang="fr-CA"/>
          </a:p>
        </p:txBody>
      </p:sp>
    </p:spTree>
    <p:extLst>
      <p:ext uri="{BB962C8B-B14F-4D97-AF65-F5344CB8AC3E}">
        <p14:creationId xmlns:p14="http://schemas.microsoft.com/office/powerpoint/2010/main" val="1827431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8E47B3-C93F-49EF-8A19-C68B48421F40}"/>
              </a:ext>
            </a:extLst>
          </p:cNvPr>
          <p:cNvSpPr>
            <a:spLocks noGrp="1"/>
          </p:cNvSpPr>
          <p:nvPr>
            <p:ph type="ctrTitle"/>
          </p:nvPr>
        </p:nvSpPr>
        <p:spPr/>
        <p:txBody>
          <a:bodyPr/>
          <a:lstStyle/>
          <a:p>
            <a:r>
              <a:rPr lang="fr-CA" dirty="0" err="1"/>
              <a:t>aquops</a:t>
            </a:r>
            <a:endParaRPr lang="fr-CA" dirty="0"/>
          </a:p>
        </p:txBody>
      </p:sp>
      <p:sp>
        <p:nvSpPr>
          <p:cNvPr id="3" name="Sous-titre 2">
            <a:extLst>
              <a:ext uri="{FF2B5EF4-FFF2-40B4-BE49-F238E27FC236}">
                <a16:creationId xmlns:a16="http://schemas.microsoft.com/office/drawing/2014/main" id="{65A0C242-F054-48D3-8EB6-222EBC46147B}"/>
              </a:ext>
            </a:extLst>
          </p:cNvPr>
          <p:cNvSpPr>
            <a:spLocks noGrp="1"/>
          </p:cNvSpPr>
          <p:nvPr>
            <p:ph type="subTitle" idx="1"/>
          </p:nvPr>
        </p:nvSpPr>
        <p:spPr/>
        <p:txBody>
          <a:bodyPr/>
          <a:lstStyle/>
          <a:p>
            <a:endParaRPr lang="fr-CA"/>
          </a:p>
        </p:txBody>
      </p:sp>
    </p:spTree>
    <p:extLst>
      <p:ext uri="{BB962C8B-B14F-4D97-AF65-F5344CB8AC3E}">
        <p14:creationId xmlns:p14="http://schemas.microsoft.com/office/powerpoint/2010/main" val="615371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C3A6A7-BA38-41DD-9528-21662F6E81C3}"/>
              </a:ext>
            </a:extLst>
          </p:cNvPr>
          <p:cNvSpPr>
            <a:spLocks noGrp="1"/>
          </p:cNvSpPr>
          <p:nvPr>
            <p:ph type="title"/>
          </p:nvPr>
        </p:nvSpPr>
        <p:spPr/>
        <p:txBody>
          <a:bodyPr/>
          <a:lstStyle/>
          <a:p>
            <a:r>
              <a:rPr lang="fr-CA" dirty="0"/>
              <a:t>Nom de l’atelier</a:t>
            </a:r>
          </a:p>
        </p:txBody>
      </p:sp>
      <p:sp>
        <p:nvSpPr>
          <p:cNvPr id="3" name="Espace réservé du contenu 2">
            <a:extLst>
              <a:ext uri="{FF2B5EF4-FFF2-40B4-BE49-F238E27FC236}">
                <a16:creationId xmlns:a16="http://schemas.microsoft.com/office/drawing/2014/main" id="{CA9FF817-CDAE-4A24-A056-11AC5BD59C63}"/>
              </a:ext>
            </a:extLst>
          </p:cNvPr>
          <p:cNvSpPr>
            <a:spLocks noGrp="1"/>
          </p:cNvSpPr>
          <p:nvPr>
            <p:ph idx="1"/>
          </p:nvPr>
        </p:nvSpPr>
        <p:spPr/>
        <p:txBody>
          <a:bodyPr/>
          <a:lstStyle/>
          <a:p>
            <a:r>
              <a:rPr lang="fr-CA" dirty="0"/>
              <a:t>151 class kick</a:t>
            </a:r>
          </a:p>
        </p:txBody>
      </p:sp>
    </p:spTree>
    <p:extLst>
      <p:ext uri="{BB962C8B-B14F-4D97-AF65-F5344CB8AC3E}">
        <p14:creationId xmlns:p14="http://schemas.microsoft.com/office/powerpoint/2010/main" val="2449253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62324A-E3AD-4A97-9B1D-3757EA2DCD5C}"/>
              </a:ext>
            </a:extLst>
          </p:cNvPr>
          <p:cNvSpPr>
            <a:spLocks noGrp="1"/>
          </p:cNvSpPr>
          <p:nvPr>
            <p:ph type="title"/>
          </p:nvPr>
        </p:nvSpPr>
        <p:spPr/>
        <p:txBody>
          <a:bodyPr/>
          <a:lstStyle/>
          <a:p>
            <a:r>
              <a:rPr lang="fr-CA" dirty="0"/>
              <a:t>D’où vienne t’il</a:t>
            </a:r>
          </a:p>
        </p:txBody>
      </p:sp>
      <p:pic>
        <p:nvPicPr>
          <p:cNvPr id="1026" name="Picture 2" descr="photo de El-Akouri Kristel">
            <a:extLst>
              <a:ext uri="{FF2B5EF4-FFF2-40B4-BE49-F238E27FC236}">
                <a16:creationId xmlns:a16="http://schemas.microsoft.com/office/drawing/2014/main" id="{9D7B3D69-7123-4D0C-8CDF-72077665620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550839"/>
            <a:ext cx="2894693"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470379A-913E-4083-8FBD-8826B08B888B}"/>
              </a:ext>
            </a:extLst>
          </p:cNvPr>
          <p:cNvSpPr/>
          <p:nvPr/>
        </p:nvSpPr>
        <p:spPr>
          <a:xfrm>
            <a:off x="4295887" y="2191476"/>
            <a:ext cx="6096000" cy="2862322"/>
          </a:xfrm>
          <a:prstGeom prst="rect">
            <a:avLst/>
          </a:prstGeom>
        </p:spPr>
        <p:txBody>
          <a:bodyPr>
            <a:spAutoFit/>
          </a:bodyPr>
          <a:lstStyle/>
          <a:p>
            <a:r>
              <a:rPr lang="fr-CA" b="0" i="0" dirty="0">
                <a:solidFill>
                  <a:srgbClr val="626262"/>
                </a:solidFill>
                <a:effectLst/>
                <a:latin typeface="Roboto"/>
              </a:rPr>
              <a:t>Dès son entrée dans le monde de l'éducation, Kristel a su intégrer le numérique dans ses pratiques pour soutenir les apprentissages de ses élèves. Depuis janvier 2019, elle est conseillère pédagogique en intégration du numérique, au RÉCIT local du CSSMB. Elle a toujours eu comme objectif de répondre aux besoins diversifiés de ses </a:t>
            </a:r>
            <a:r>
              <a:rPr lang="fr-CA" b="0" i="0" dirty="0" err="1">
                <a:solidFill>
                  <a:srgbClr val="626262"/>
                </a:solidFill>
                <a:effectLst/>
                <a:latin typeface="Roboto"/>
              </a:rPr>
              <a:t>apprenant·es</a:t>
            </a:r>
            <a:r>
              <a:rPr lang="fr-CA" b="0" i="0" dirty="0">
                <a:solidFill>
                  <a:srgbClr val="626262"/>
                </a:solidFill>
                <a:effectLst/>
                <a:latin typeface="Roboto"/>
              </a:rPr>
              <a:t> en leur donnant le goût d'apprendre. Diplômée d'une maitrise en orthopédagogie, elle a un intérêt marqué pour les difficultés d'apprentissage et la différenciation pédagogique.</a:t>
            </a:r>
            <a:endParaRPr lang="fr-CA" dirty="0"/>
          </a:p>
        </p:txBody>
      </p:sp>
    </p:spTree>
    <p:extLst>
      <p:ext uri="{BB962C8B-B14F-4D97-AF65-F5344CB8AC3E}">
        <p14:creationId xmlns:p14="http://schemas.microsoft.com/office/powerpoint/2010/main" val="2713926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DC25E1-D85C-4B44-A8EC-32F3D1FD77DA}"/>
              </a:ext>
            </a:extLst>
          </p:cNvPr>
          <p:cNvSpPr>
            <a:spLocks noGrp="1"/>
          </p:cNvSpPr>
          <p:nvPr>
            <p:ph type="title"/>
          </p:nvPr>
        </p:nvSpPr>
        <p:spPr/>
        <p:txBody>
          <a:bodyPr/>
          <a:lstStyle/>
          <a:p>
            <a:r>
              <a:rPr lang="fr-CA" dirty="0" err="1"/>
              <a:t>resumer</a:t>
            </a:r>
            <a:endParaRPr lang="fr-CA" dirty="0"/>
          </a:p>
        </p:txBody>
      </p:sp>
      <p:sp>
        <p:nvSpPr>
          <p:cNvPr id="3" name="Espace réservé du contenu 2">
            <a:extLst>
              <a:ext uri="{FF2B5EF4-FFF2-40B4-BE49-F238E27FC236}">
                <a16:creationId xmlns:a16="http://schemas.microsoft.com/office/drawing/2014/main" id="{A2DF3302-2D19-4CA4-81F3-4D37CCC6FA8C}"/>
              </a:ext>
            </a:extLst>
          </p:cNvPr>
          <p:cNvSpPr>
            <a:spLocks noGrp="1"/>
          </p:cNvSpPr>
          <p:nvPr>
            <p:ph idx="1"/>
          </p:nvPr>
        </p:nvSpPr>
        <p:spPr/>
        <p:txBody>
          <a:bodyPr>
            <a:normAutofit fontScale="70000" lnSpcReduction="20000"/>
          </a:bodyPr>
          <a:lstStyle/>
          <a:p>
            <a:pPr fontAlgn="base"/>
            <a:r>
              <a:rPr lang="fr-CA" cap="all" dirty="0"/>
              <a:t>DESCRIPTIF</a:t>
            </a:r>
          </a:p>
          <a:p>
            <a:pPr fontAlgn="base"/>
            <a:r>
              <a:rPr lang="fr-CA" dirty="0"/>
              <a:t>Qu’est-ce que la recherche sur les pratiques probantes en éducation nous dit sur l’intégration efficace du numérique pour favoriser les apprentissages des élèves? Et si tirer avantage du numérique nous amenait à être plus efficaces comme enseignants? Partons de ce que vous vivez actuellement en classe et réfléchissons ensemble pour bonifier vos pratiques </a:t>
            </a:r>
            <a:r>
              <a:rPr lang="fr-CA" dirty="0" err="1"/>
              <a:t>pédagonumériques</a:t>
            </a:r>
            <a:r>
              <a:rPr lang="fr-CA" dirty="0"/>
              <a:t> et ainsi permettre à vos élèves d’atteindre de plus hauts niveaux d’acquisition des connaissances. Nous comparerons des outils numériques répondant à différentes intentions pédagogiques, où l’on retrouve des fonctionnalités présentes dans la majorité des applications en ligne. Devant l’offre sans cesse grandissante, exerçons des choix éclairés et pédagogiquement rentables. Plusieurs outils numériques seront donc proposés pour soutenir les besoins pédagogiques variés : </a:t>
            </a:r>
            <a:r>
              <a:rPr lang="fr-CA" dirty="0" err="1"/>
              <a:t>Wooclap</a:t>
            </a:r>
            <a:r>
              <a:rPr lang="fr-CA" dirty="0"/>
              <a:t>, </a:t>
            </a:r>
            <a:r>
              <a:rPr lang="fr-CA" dirty="0" err="1"/>
              <a:t>Padlet</a:t>
            </a:r>
            <a:r>
              <a:rPr lang="fr-CA" dirty="0"/>
              <a:t>, </a:t>
            </a:r>
            <a:r>
              <a:rPr lang="fr-CA" dirty="0" err="1"/>
              <a:t>Nearpod</a:t>
            </a:r>
            <a:r>
              <a:rPr lang="fr-CA" dirty="0"/>
              <a:t>, </a:t>
            </a:r>
            <a:r>
              <a:rPr lang="fr-CA" dirty="0" err="1"/>
              <a:t>Genially</a:t>
            </a:r>
            <a:r>
              <a:rPr lang="fr-CA" dirty="0"/>
              <a:t>, </a:t>
            </a:r>
            <a:r>
              <a:rPr lang="fr-CA" dirty="0" err="1"/>
              <a:t>Mentimeter</a:t>
            </a:r>
            <a:r>
              <a:rPr lang="fr-CA" dirty="0"/>
              <a:t>, outils de conversion texte-parole ou parole-texte, enregistreur audio, Google Workspace, </a:t>
            </a:r>
            <a:r>
              <a:rPr lang="fr-CA" dirty="0" err="1"/>
              <a:t>MindMup</a:t>
            </a:r>
            <a:r>
              <a:rPr lang="fr-CA" dirty="0"/>
              <a:t>, Pocket, </a:t>
            </a:r>
            <a:r>
              <a:rPr lang="fr-CA" dirty="0" err="1"/>
              <a:t>Classkick</a:t>
            </a:r>
            <a:r>
              <a:rPr lang="fr-CA" dirty="0"/>
              <a:t>, </a:t>
            </a:r>
            <a:r>
              <a:rPr lang="fr-CA" dirty="0" err="1"/>
              <a:t>Video</a:t>
            </a:r>
            <a:r>
              <a:rPr lang="fr-CA" dirty="0"/>
              <a:t> Ant, </a:t>
            </a:r>
            <a:r>
              <a:rPr lang="fr-CA" dirty="0" err="1"/>
              <a:t>Video</a:t>
            </a:r>
            <a:r>
              <a:rPr lang="fr-CA" dirty="0"/>
              <a:t> Delay, la suite SMART, </a:t>
            </a:r>
            <a:r>
              <a:rPr lang="fr-CA" dirty="0" err="1"/>
              <a:t>Seesaw</a:t>
            </a:r>
            <a:r>
              <a:rPr lang="fr-CA" dirty="0"/>
              <a:t>, </a:t>
            </a:r>
            <a:r>
              <a:rPr lang="fr-CA" dirty="0" err="1"/>
              <a:t>Canva</a:t>
            </a:r>
            <a:r>
              <a:rPr lang="fr-CA" dirty="0"/>
              <a:t>, Scratch, Microsoft 365, </a:t>
            </a:r>
            <a:r>
              <a:rPr lang="fr-CA" dirty="0" err="1"/>
              <a:t>Flipgrid</a:t>
            </a:r>
            <a:r>
              <a:rPr lang="fr-CA" dirty="0"/>
              <a:t>, etc. Les participants seront invités à partager ou à réfléchir sur leurs pratiques et à renouveler des activités pédagogiques existantes sous de multiples angles (communication, collaboration, rétroaction, collecte de traces, animation et organisation). Les participants seront amenés à proposer des solutions </a:t>
            </a:r>
            <a:r>
              <a:rPr lang="fr-CA" dirty="0" err="1"/>
              <a:t>pédagonumériques</a:t>
            </a:r>
            <a:r>
              <a:rPr lang="fr-CA" dirty="0"/>
              <a:t> en s’inspirant des pistes présentées et en mettant à profit leur expertise pédagogique et didactique. Le but de cet atelier est d'ancrer l’intégration du numérique en classe dans l'engagement et les apprentissages des élèves.</a:t>
            </a:r>
          </a:p>
          <a:p>
            <a:endParaRPr lang="fr-CA" dirty="0"/>
          </a:p>
        </p:txBody>
      </p:sp>
    </p:spTree>
    <p:extLst>
      <p:ext uri="{BB962C8B-B14F-4D97-AF65-F5344CB8AC3E}">
        <p14:creationId xmlns:p14="http://schemas.microsoft.com/office/powerpoint/2010/main" val="1924914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742FE4-9ECF-4FBB-A6A4-6FDBC49D78B0}"/>
              </a:ext>
            </a:extLst>
          </p:cNvPr>
          <p:cNvSpPr>
            <a:spLocks noGrp="1"/>
          </p:cNvSpPr>
          <p:nvPr>
            <p:ph type="title"/>
          </p:nvPr>
        </p:nvSpPr>
        <p:spPr/>
        <p:txBody>
          <a:bodyPr/>
          <a:lstStyle/>
          <a:p>
            <a:r>
              <a:rPr lang="fr-CA" dirty="0" err="1"/>
              <a:t>Apréciation</a:t>
            </a:r>
            <a:endParaRPr lang="fr-CA" dirty="0"/>
          </a:p>
        </p:txBody>
      </p:sp>
      <p:sp>
        <p:nvSpPr>
          <p:cNvPr id="3" name="Espace réservé du contenu 2">
            <a:extLst>
              <a:ext uri="{FF2B5EF4-FFF2-40B4-BE49-F238E27FC236}">
                <a16:creationId xmlns:a16="http://schemas.microsoft.com/office/drawing/2014/main" id="{B5B0C1A9-D4BD-4832-B486-29DC96CDB646}"/>
              </a:ext>
            </a:extLst>
          </p:cNvPr>
          <p:cNvSpPr>
            <a:spLocks noGrp="1"/>
          </p:cNvSpPr>
          <p:nvPr>
            <p:ph idx="1"/>
          </p:nvPr>
        </p:nvSpPr>
        <p:spPr/>
        <p:txBody>
          <a:bodyPr/>
          <a:lstStyle/>
          <a:p>
            <a:pPr marL="0" indent="0">
              <a:buNone/>
            </a:pPr>
            <a:endParaRPr lang="fr-CA" dirty="0"/>
          </a:p>
        </p:txBody>
      </p:sp>
    </p:spTree>
    <p:extLst>
      <p:ext uri="{BB962C8B-B14F-4D97-AF65-F5344CB8AC3E}">
        <p14:creationId xmlns:p14="http://schemas.microsoft.com/office/powerpoint/2010/main" val="25892371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359</Words>
  <Application>Microsoft Office PowerPoint</Application>
  <PresentationFormat>Grand écran</PresentationFormat>
  <Paragraphs>9</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Calibri Light</vt:lpstr>
      <vt:lpstr>Roboto</vt:lpstr>
      <vt:lpstr>Thème Office</vt:lpstr>
      <vt:lpstr>aquops</vt:lpstr>
      <vt:lpstr>Nom de l’atelier</vt:lpstr>
      <vt:lpstr>D’où vienne t’il</vt:lpstr>
      <vt:lpstr>resumer</vt:lpstr>
      <vt:lpstr>Apréciation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4</cp:revision>
  <dcterms:created xsi:type="dcterms:W3CDTF">2022-03-31T19:09:25Z</dcterms:created>
  <dcterms:modified xsi:type="dcterms:W3CDTF">2022-03-31T19:44:21Z</dcterms:modified>
</cp:coreProperties>
</file>