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C6C077-01C6-4369-8135-C2331B392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77CED6F-8349-47CB-A06B-EC4D9A615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B9A33E-3B37-453D-8F01-7B82F56BF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0B30-FBBC-4BF3-A866-BEE9EBCD65A6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BC0757-59FA-4812-8BE2-8ED716ADE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50D5DC-CC98-4AEB-8294-DB74D196B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4190-0E0D-4F14-8F3E-8FB44D212F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3799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B55282-A3E8-4283-A189-1395EEBBF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085F0D-58E2-4A19-BB6D-15E5B6CF4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0902E6-4F41-40AF-99EE-ACA08E042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0B30-FBBC-4BF3-A866-BEE9EBCD65A6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91DFA8-366E-42ED-890C-0A5FA9410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04BFB9-25E2-4B3E-91F3-2E51301EF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4190-0E0D-4F14-8F3E-8FB44D212F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394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19A2C98-A8BE-44C4-8F15-8ACB2B4E4A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8594C4-64E2-460B-9F8A-3A09D398E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B91DB3-ACA8-4341-AAB9-3C3DF1172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0B30-FBBC-4BF3-A866-BEE9EBCD65A6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0D29E1-C280-4DB5-8B59-1D50F3D70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020865-E14A-44D5-804B-5B9E6E0D8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4190-0E0D-4F14-8F3E-8FB44D212F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525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79EB10-6443-410A-9F86-6FA324616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12D48B-BF1E-410D-848F-F9B41F09A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41FECC-064C-4E24-8B66-788B32CD1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0B30-FBBC-4BF3-A866-BEE9EBCD65A6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52CA77-D47A-4723-906F-A03B7551B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28DF76-2D57-40D7-9CD0-D61B44B7D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4190-0E0D-4F14-8F3E-8FB44D212F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763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E798F-9653-455A-BD9E-F7AFE3FE9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BB43BF-2BF8-4254-9C19-0DFD7227B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D763CB-2288-4715-866C-8D72D7FE8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0B30-FBBC-4BF3-A866-BEE9EBCD65A6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9553BF-985B-40F7-9814-B4CBFB585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E3B9CF-73EE-4133-A41A-C980FD888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4190-0E0D-4F14-8F3E-8FB44D212F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41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83DC25-DBF9-4C2A-A2DD-ECABC96A2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B5B3D8-303E-46A5-834B-2DA3C92289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A07415-0AAB-4EA5-8C89-8B17BBE93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3326FCE-192E-4AB2-B048-A950ECA23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0B30-FBBC-4BF3-A866-BEE9EBCD65A6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47FF6C-843D-4DF8-B7B2-962ADBAA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D53ECD-21B8-4069-B917-4DF05FAAE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4190-0E0D-4F14-8F3E-8FB44D212F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295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DA1034-2BF3-4EBB-895E-5E598A4F5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B663A8-EC76-4DB9-8E4B-7C3A1EE1A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BD7A71-253F-4094-A66D-7D2FBA06D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2A1D80C-C4C7-41F2-9829-905EAEAA7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6E3FA54-9952-46B5-B8AB-1FE6D8FD14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5D75E1E-B0A7-4358-BCAD-DF28DA306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0B30-FBBC-4BF3-A866-BEE9EBCD65A6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F958EAE-C474-43B1-88E1-7522BD443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57BB5E2-E827-4BBE-9EC2-04CA8AA86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4190-0E0D-4F14-8F3E-8FB44D212F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135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86F341-A6E2-48C0-877A-42DA1E3E6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E752776-09F6-4B41-A5A0-4580733C9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0B30-FBBC-4BF3-A866-BEE9EBCD65A6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98EB703-76E8-4061-8EC5-6F67961D7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71BF64-EF4D-49A0-B1A3-2F1B053D4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4190-0E0D-4F14-8F3E-8FB44D212F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020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128970C-A6FF-4C2F-9525-250AF8558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0B30-FBBC-4BF3-A866-BEE9EBCD65A6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51869BB-2C43-4B24-BAC3-954FE6AF5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D4528F3-742F-410F-A7F4-50CCA984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4190-0E0D-4F14-8F3E-8FB44D212F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913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D3CD39-A095-430E-9AB7-2C2B057A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B9A433-F3E7-45A5-BCD9-5BD2611BE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DE1D889-A2CD-4821-B9F4-731A4A23F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5B387E-1CCC-4FE8-8228-F85F3F358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0B30-FBBC-4BF3-A866-BEE9EBCD65A6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2F0781-F022-425B-A6AB-408E1AFE6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94D0A5-B6AB-444E-BC10-206C76F13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4190-0E0D-4F14-8F3E-8FB44D212F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769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8B66BD-D82E-41AB-97F9-F62833F91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2B3E132-B0B8-4AC4-A27B-FF2DD1EB6C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F84DDD0-FFE0-4339-95D1-89ADFD47D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12DA4E-4807-4B41-BF1D-076909664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0B30-FBBC-4BF3-A866-BEE9EBCD65A6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63C73F-3CA7-4F57-9066-B418ACAAA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6641DE-0A2A-477E-9774-3DD08AACA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4190-0E0D-4F14-8F3E-8FB44D212F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913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C763785-A18C-4B47-8F19-D572CAC6B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926603-2D8E-4CB3-AF18-D06FAF924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C377BE-2470-4A5E-A732-2B39228D20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00B30-FBBC-4BF3-A866-BEE9EBCD65A6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699C46-1BF4-443E-A178-7E236D9467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CE2662-1136-4F45-9783-485503E1C2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34190-0E0D-4F14-8F3E-8FB44D212F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340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ADE4F4-3966-45F2-9AB9-78FE87E98F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Fusée de Jason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CC7BB8B-946A-49FC-917A-719C382621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272948-BA5A-4686-8C33-6510ABE54605}"/>
              </a:ext>
            </a:extLst>
          </p:cNvPr>
          <p:cNvSpPr/>
          <p:nvPr/>
        </p:nvSpPr>
        <p:spPr>
          <a:xfrm rot="16200000">
            <a:off x="-222326" y="4424083"/>
            <a:ext cx="2904565" cy="268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Extraire 4">
            <a:extLst>
              <a:ext uri="{FF2B5EF4-FFF2-40B4-BE49-F238E27FC236}">
                <a16:creationId xmlns:a16="http://schemas.microsoft.com/office/drawing/2014/main" id="{E48D0577-58EF-4C1D-ABFB-88C7123B09F1}"/>
              </a:ext>
            </a:extLst>
          </p:cNvPr>
          <p:cNvSpPr/>
          <p:nvPr/>
        </p:nvSpPr>
        <p:spPr>
          <a:xfrm>
            <a:off x="1084727" y="1166820"/>
            <a:ext cx="268943" cy="1957343"/>
          </a:xfrm>
          <a:prstGeom prst="flowChartExtra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AC70DEBF-5B3F-4BBA-B695-0881000CC4B3}"/>
              </a:ext>
            </a:extLst>
          </p:cNvPr>
          <p:cNvSpPr/>
          <p:nvPr/>
        </p:nvSpPr>
        <p:spPr>
          <a:xfrm>
            <a:off x="1364428" y="4980792"/>
            <a:ext cx="473336" cy="1323190"/>
          </a:xfrm>
          <a:prstGeom prst="rt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484F4FC8-1F9B-4C35-ACF1-346E4C81FA5A}"/>
              </a:ext>
            </a:extLst>
          </p:cNvPr>
          <p:cNvSpPr/>
          <p:nvPr/>
        </p:nvSpPr>
        <p:spPr>
          <a:xfrm flipH="1">
            <a:off x="611391" y="4980792"/>
            <a:ext cx="473336" cy="1323189"/>
          </a:xfrm>
          <a:prstGeom prst="rt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rectangle 7">
            <a:extLst>
              <a:ext uri="{FF2B5EF4-FFF2-40B4-BE49-F238E27FC236}">
                <a16:creationId xmlns:a16="http://schemas.microsoft.com/office/drawing/2014/main" id="{F9D657C2-FFD4-4394-9BD9-6CBD02BBEB64}"/>
              </a:ext>
            </a:extLst>
          </p:cNvPr>
          <p:cNvSpPr/>
          <p:nvPr/>
        </p:nvSpPr>
        <p:spPr>
          <a:xfrm flipH="1">
            <a:off x="1192748" y="4980792"/>
            <a:ext cx="45719" cy="1323189"/>
          </a:xfrm>
          <a:prstGeom prst="rt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AA5A5D-BB53-495F-9968-95E51D40D57D}"/>
              </a:ext>
            </a:extLst>
          </p:cNvPr>
          <p:cNvSpPr/>
          <p:nvPr/>
        </p:nvSpPr>
        <p:spPr>
          <a:xfrm rot="16200000">
            <a:off x="-760384" y="4168309"/>
            <a:ext cx="393393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Jason</a:t>
            </a:r>
            <a:endParaRPr lang="fr-FR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Organigramme : Entrée manuelle 10">
            <a:extLst>
              <a:ext uri="{FF2B5EF4-FFF2-40B4-BE49-F238E27FC236}">
                <a16:creationId xmlns:a16="http://schemas.microsoft.com/office/drawing/2014/main" id="{7C21B7F0-35DD-424D-9F57-D430FF5AB397}"/>
              </a:ext>
            </a:extLst>
          </p:cNvPr>
          <p:cNvSpPr/>
          <p:nvPr/>
        </p:nvSpPr>
        <p:spPr>
          <a:xfrm>
            <a:off x="944972" y="3106270"/>
            <a:ext cx="145134" cy="1465729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rganigramme : Entrée manuelle 11">
            <a:extLst>
              <a:ext uri="{FF2B5EF4-FFF2-40B4-BE49-F238E27FC236}">
                <a16:creationId xmlns:a16="http://schemas.microsoft.com/office/drawing/2014/main" id="{5A64CCF1-2358-499A-861A-BBF1F594D3DA}"/>
              </a:ext>
            </a:extLst>
          </p:cNvPr>
          <p:cNvSpPr/>
          <p:nvPr/>
        </p:nvSpPr>
        <p:spPr>
          <a:xfrm flipH="1">
            <a:off x="1373294" y="3106271"/>
            <a:ext cx="150706" cy="1465729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202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0332EB-B8C4-49BB-BC54-22E711BD9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7A4F0C-D142-4B16-8944-7D2169F3F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88196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Fusée de Jason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Fusée de Jason</dc:title>
  <dc:creator>CSBE</dc:creator>
  <cp:lastModifiedBy>CSBE</cp:lastModifiedBy>
  <cp:revision>4</cp:revision>
  <dcterms:created xsi:type="dcterms:W3CDTF">2021-09-03T17:58:52Z</dcterms:created>
  <dcterms:modified xsi:type="dcterms:W3CDTF">2021-09-03T18:45:48Z</dcterms:modified>
</cp:coreProperties>
</file>