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0.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76CB5C-81A3-4EBE-90AE-068F881C5D84}" v="92" dt="2023-02-24T16:05:54.577"/>
  </p1510:revLst>
</p1510:revInfo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slide" Target="slides/slide1.xml" /><Relationship Id="rId3" Type="http://schemas.openxmlformats.org/officeDocument/2006/relationships/tags" Target="tags/tag1.xml" /><Relationship Id="rId4" Type="http://schemas.openxmlformats.org/officeDocument/2006/relationships/presProps" Target="presProps.xml" /><Relationship Id="rId5" Type="http://schemas.openxmlformats.org/officeDocument/2006/relationships/viewProps" Target="viewProps.xml" /><Relationship Id="rId6" Type="http://schemas.openxmlformats.org/officeDocument/2006/relationships/theme" Target="theme/theme1.xml" /><Relationship Id="rId7" Type="http://schemas.microsoft.com/office/2015/10/relationships/revisionInfo" Target="revisionInfo.xml" /><Relationship Id="rId8" Type="http://schemas.openxmlformats.org/officeDocument/2006/relationships/tableStyles" Target="tableStyles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4A8DC-C4AF-4652-AC32-ADFAD1738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47FE07-1509-4618-BFDD-2F2A07A12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83199F-26E1-4DB1-9CA8-7E8CED47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8972CB-BD9A-4995-92F2-5CC190BF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0CFE87-B16B-4990-9241-968139C6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436525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405F9-9DFF-4742-9857-F192A455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7E0B7C-2D83-463E-8FBF-B5C189680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8AF828-D8A2-445A-9F05-B6C6E20E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E58E7C-83BF-4AD8-9C5D-C6119982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E92182-C482-4E0F-B08D-1366FDD1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180506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E969EE-D58A-4102-801C-5E0126DD9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D73470-3533-4D82-9B78-D347A794D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558D78-E782-4B90-BA62-E390635F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380A4C-292A-49BF-8242-23B985FB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B678AC-A9FC-4025-A2BA-C102B4D1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744597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E0A43-A785-43F0-8AA7-AC17391A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5E074-1D09-47C4-A46B-064D1B3C8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640D95-E024-4ACF-95D4-78E3288C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D43D00-AD54-43BB-8A14-13A12C3F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467E55-6C86-4043-BBFB-E556A28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331952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63D82C-E584-4782-931A-D51D73EA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127DEC-569E-438D-9D27-57F5BA6D4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2A6EAB-7978-428A-BCCC-2035D003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D8126A-EF0E-41E0-8629-D6C6B7CB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CED88-001B-4D14-BB72-1D848781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006630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A8DA14-A54C-4B6C-8BFD-6480D448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EBBF4F-1C1D-4B75-BCF6-827B12EBB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3D5836-D4AE-4771-B4E8-FA427937C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A8E883-F68A-46FF-A17F-BE871585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A726C6-D85A-4303-B69F-95C43747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20E401-FF19-4C9C-938F-23874992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61204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CED65-165B-4F21-9346-DEEA150F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C55C23-F218-4028-82D4-26506EB7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AA1FE5-6935-46E4-BAB5-F2102BA9D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925E6B-CC53-42AE-ABD6-24F6728E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A9E9DA-B1D6-4260-82D4-5DD519120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EF37AF-B11E-4861-8F3F-E7167F1D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1A84F1-A5F7-4393-BD31-E7FFCC74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911845-779A-4E9B-AA29-E6688FDC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976119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417A0-29EC-4C25-ACD7-F57E45BF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55530-F545-40DA-B995-C8736F63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4A9854-DB18-4952-8D69-4FC903BB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A72ACA-943A-4870-9C84-070A0070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452097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89C7BD-AC20-46EB-8178-4A794AE1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8B409C-04DE-40E9-8ED8-0A88D3C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7B2809-9912-4EE7-B2BA-A1B8F25E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15848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3CFBE-0450-4DCB-A2A4-33530269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87E0F-6A58-4F4B-8701-85A38AF37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D191F1-2C4A-4163-9CFC-9E355CBB2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D4F01F-3C8D-4081-A8D6-1080982C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8FC714-3204-4BCF-BE19-1C5F41D3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748F61-7DCD-44C1-B55E-46842A45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162795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A1516-2FDA-4214-AD7B-304867BC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AB3FAF-630F-42F3-ACC3-86572AF5E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350950-C105-41DC-AE5B-8FD1234C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119FC2-C928-42DD-8C06-688C404B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25B4E9-BA30-4571-AB97-93CF700A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EA017F-EFBE-433E-A23D-28DB829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321692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239FE0-7C23-49D6-9493-47D4D11F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032DBC-96EA-4E25-A233-66395E3D7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42B95-01A5-48D3-BC5F-4DF713F26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3F41A-0AC9-46AE-80E5-213A985D2FBC}" type="datetimeFigureOut">
              <a:rPr lang="fr-CA" smtClean="0"/>
              <a:t>2023-02-24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89C65C-841D-41BE-BA1A-DCEA6F77C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D1C6A3-3E42-4155-8258-05F0292F3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705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hyperlink" Target="http://10.54.10.10/UserCheck/PortalMain?IID={0A7CD466-010F-7B2B-8CB6-15AAB5095AAB}&amp;origUrl=" TargetMode="External" /><Relationship Id="rId7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42A95D7D-CA28-1D7F-28E1-5105B98B8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82600"/>
            <a:ext cx="5607050" cy="3336925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F06522C5-33CB-D7BB-A493-3673EB7D5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90963"/>
            <a:ext cx="3536950" cy="2438400"/>
          </a:xfrm>
          <a:prstGeom prst="rect">
            <a:avLst/>
          </a:prstGeo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C107EF62-E020-CC89-0E0D-6964A102C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800" y="3890963"/>
            <a:ext cx="2000250" cy="2438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EECDF2D-3639-4EE9-A4F1-0D9F3235A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2" y="891652"/>
            <a:ext cx="4412021" cy="3030724"/>
          </a:xfrm>
        </p:spPr>
        <p:txBody>
          <a:bodyPr anchor="b">
            <a:normAutofit/>
          </a:bodyPr>
          <a:lstStyle/>
          <a:p>
            <a:pPr algn="r"/>
            <a:r>
              <a:rPr lang="fr-CA" sz="4000">
                <a:solidFill>
                  <a:srgbClr val="FFFFFF"/>
                </a:solidFill>
                <a:cs typeface="Calibri Light"/>
              </a:rPr>
              <a:t>Edmond Halley</a:t>
            </a:r>
            <a:endParaRPr lang="fr-CA" sz="400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5294D7-A045-4C14-9634-F249C2A7B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791" y="4745317"/>
            <a:ext cx="4126272" cy="137514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fr-CA">
                <a:solidFill>
                  <a:srgbClr val="FFFFFF"/>
                </a:solidFill>
                <a:cs typeface="Calibri" panose="020f0502020204030204"/>
              </a:rPr>
              <a:t>Période de temps: 1656-1742</a:t>
            </a:r>
          </a:p>
          <a:p>
            <a:pPr algn="r"/>
            <a:r>
              <a:rPr lang="fr-CA">
                <a:solidFill>
                  <a:srgbClr val="FFFFFF"/>
                </a:solidFill>
                <a:cs typeface="Calibri" panose="020f0502020204030204"/>
              </a:rPr>
              <a:t>Nationalité: Anglais</a:t>
            </a:r>
          </a:p>
          <a:p>
            <a:pPr algn="r"/>
            <a:r>
              <a:rPr lang="fr-CA">
                <a:solidFill>
                  <a:srgbClr val="FFFFFF"/>
                </a:solidFill>
                <a:cs typeface="Calibri" panose="020f0502020204030204"/>
              </a:rPr>
              <a:t>Découverte: comète</a:t>
            </a:r>
          </a:p>
          <a:p>
            <a:pPr algn="r"/>
            <a:r>
              <a:rPr lang="fr-CA">
                <a:solidFill>
                  <a:srgbClr val="FFFFFF"/>
                </a:solidFill>
                <a:cs typeface="Calibri" panose="020f0502020204030204"/>
              </a:rPr>
              <a:t>Anecdote: Il est mort avant de voir sa comète</a:t>
            </a:r>
          </a:p>
        </p:txBody>
      </p:sp>
      <p:graphicFrame>
        <p:nvGraphicFramePr>
          <p:cNvPr id="22" name="New Table"/>
          <p:cNvGraphicFramePr>
            <a:graphicFrameLocks noGrp="1"/>
          </p:cNvGraphicFramePr>
          <p:nvPr/>
        </p:nvGraphicFramePr>
        <p:xfrm>
          <a:off x="0" y="6438900"/>
          <a:ext cx="12192000" cy="365760"/>
        </p:xfrm>
        <a:graphic>
          <a:graphicData uri="http://schemas.openxmlformats.org/drawingml/2006/table">
            <a:tbl>
              <a:tblPr firstRow="1" bandRow="1">
                <a:solidFill>
                  <a:srgbClr val="F6F6F6">
                    <a:alpha val="29412"/>
                  </a:srgbClr>
                </a:solidFill>
                <a:tableStyleId>{5C22544A-7EE6-4342-B048-85BDC9FD1C3A}</a:tableStyleId>
              </a:tblPr>
              <a:tblGrid>
                <a:gridCol w="419100"/>
                <a:gridCol w="9829800"/>
                <a:gridCol w="419100"/>
                <a:gridCol w="1524000"/>
              </a:tblGrid>
              <a:tr h="190500">
                <a:tc>
                  <a:txBody>
                    <a:bodyPr/>
                    <a:lstStyle/>
                    <a:p/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>
                      <a:solidFill>
                        <a:srgbClr val="E55586">
                          <a:alpha val="29412"/>
                        </a:srgbClr>
                      </a:solidFill>
                    </a:lnB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400" b="1">
                          <a:solidFill>
                            <a:srgbClr val="000000"/>
                          </a:solidFill>
                          <a:latin typeface="Arial"/>
                        </a:rPr>
                        <a:t>Check Point Threat Extraction Secured This Document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>
                      <a:solidFill>
                        <a:srgbClr val="E55586">
                          <a:alpha val="29412"/>
                        </a:srgbClr>
                      </a:solidFill>
                    </a:lnB>
                    <a:solidFill>
                      <a:srgbClr val="F6F6F6">
                        <a:alpha val="2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>
                      <a:solidFill>
                        <a:srgbClr val="E55586">
                          <a:alpha val="29412"/>
                        </a:srgbClr>
                      </a:solidFill>
                    </a:lnB>
                    <a:solidFill>
                      <a:srgbClr val="F6F6F6">
                        <a:alpha val="2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400">
                          <a:solidFill>
                            <a:srgbClr val="000000"/>
                          </a:solidFill>
                          <a:latin typeface="Arial"/>
                          <a:hlinkClick r:id="rId6"/>
                        </a:rPr>
                        <a:t>Get Original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>
                      <a:solidFill>
                        <a:srgbClr val="E55586">
                          <a:alpha val="29412"/>
                        </a:srgbClr>
                      </a:solidFill>
                    </a:lnB>
                    <a:solidFill>
                      <a:srgbClr val="F6F6F6">
                        <a:alpha val="2941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3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0414000" y="6471920"/>
            <a:ext cx="254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8650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.0.957"/>
  <p:tag name="AS_RELEASE_DATE" val="2020.02.29"/>
  <p:tag name="AS_TITLE" val="Aspose.Slides for Java"/>
  <p:tag name="AS_VERSION" val="20.2"/>
</p:tagLst>
</file>

<file path=ppt/theme/theme1.xml><?xml version="1.0" encoding="utf-8"?>
<a:theme xmlns:r="http://schemas.openxmlformats.org/officeDocument/2006/relationships"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Grand écran</PresentationFormat>
  <Paragraphs>5</Paragraphs>
  <Slides>1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5">
      <vt:lpstr>Arial</vt:lpstr>
      <vt:lpstr>Calibri Light</vt:lpstr>
      <vt:lpstr>Calibri</vt:lpstr>
      <vt:lpstr>Thème Office</vt:lpstr>
      <vt:lpstr>Edmond Halley</vt:lpstr>
    </vt:vector>
  </TitlesOfParts>
  <LinksUpToDate>0</LinksUpToDate>
  <SharedDoc>0</SharedDoc>
  <HyperlinksChanged>0</HyperlinksChanged>
  <Application>Aspose.Slides for Java</Application>
  <AppVersion>20.0200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Présentation PowerPoint</dc:title>
  <cp:revision>25</cp:revision>
  <dcterms:created xsi:type="dcterms:W3CDTF">2023-02-24T16:00:43Z</dcterms:created>
  <dcterms:modified xsi:type="dcterms:W3CDTF">2023-04-05T16:16:00Z</dcterms:modified>
</cp:coreProperties>
</file>