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88C99-D823-4921-B0CE-D3ADC5C31C20}" v="113" dt="2023-02-24T15:43:45.361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microsoft.com/office/2015/10/relationships/revisionInfo" Target="revisionInfo.xml" /><Relationship Id="rId8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hyperlink" Target="http://10.54.10.10/UserCheck/PortalMain?IID={582E54E1-61FF-FDF5-81E9-DF7AD642816B}&amp;origUrl=" TargetMode="External" /><Relationship Id="rId7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Isaac Newton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5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4646395-F426-3236-1DD5-C14A804B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16996"/>
          <a:stretch>
            <a:fillRect/>
          </a:stretch>
        </p:blipFill>
        <p:spPr>
          <a:xfrm>
            <a:off x="3559122" y="2661260"/>
            <a:ext cx="2788920" cy="2788920"/>
          </a:xfrm>
          <a:custGeom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DDFCA8F5-7C96-5121-62D9-0AB0F3618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59" r="13771" b="-1"/>
          <a:stretch>
            <a:fillRect/>
          </a:stretch>
        </p:blipFill>
        <p:spPr>
          <a:xfrm>
            <a:off x="20" y="10"/>
            <a:ext cx="3967953" cy="3383270"/>
          </a:xfrm>
          <a:custGeom>
            <a:rect l="l" t="t" r="r" b="b"/>
            <a:pathLst>
              <a:path w="3967973" h="3383279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66AC89B-5758-4224-5C31-1CDA000633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930" r="4521" b="3"/>
          <a:stretch>
            <a:fillRect/>
          </a:stretch>
        </p:blipFill>
        <p:spPr>
          <a:xfrm>
            <a:off x="4825" y="4007260"/>
            <a:ext cx="3155071" cy="2850749"/>
          </a:xfrm>
          <a:custGeom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/>
              <a:t>Nationalité: Angleterre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/>
              <a:t>Période de temps: 1642-1729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/>
              <a:t>Découverte gravitation universelle, télescope à miroir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Oeuvre: Philosophiae naturalis principia mathematica</a:t>
            </a:r>
            <a:endParaRPr lang="en-US" err="1">
              <a:cs typeface="Calibri"/>
            </a:endParaRPr>
          </a:p>
        </p:txBody>
      </p:sp>
      <p:graphicFrame>
        <p:nvGraphicFramePr>
          <p:cNvPr id="16" name="New Table"/>
          <p:cNvGraphicFramePr>
            <a:graphicFrameLocks noGrp="1"/>
          </p:cNvGraphicFramePr>
          <p:nvPr/>
        </p:nvGraphicFramePr>
        <p:xfrm>
          <a:off x="0" y="6438900"/>
          <a:ext cx="12192000" cy="365760"/>
        </p:xfrm>
        <a:graphic>
          <a:graphicData uri="http://schemas.openxmlformats.org/drawingml/2006/table">
            <a:tbl>
              <a:tblPr firstRow="1" bandRow="1">
                <a:solidFill>
                  <a:srgbClr val="F6F6F6">
                    <a:alpha val="29412"/>
                  </a:srgbClr>
                </a:solidFill>
                <a:tableStyleId>{5C22544A-7EE6-4342-B048-85BDC9FD1C3A}</a:tableStyleId>
              </a:tblPr>
              <a:tblGrid>
                <a:gridCol w="419100"/>
                <a:gridCol w="9829800"/>
                <a:gridCol w="419100"/>
                <a:gridCol w="1524000"/>
              </a:tblGrid>
              <a:tr h="190500">
                <a:tc>
                  <a:txBody>
                    <a:bodyPr/>
                    <a:lstStyle/>
                    <a:p/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1">
                          <a:solidFill>
                            <a:srgbClr val="000000"/>
                          </a:solidFill>
                          <a:latin typeface="Arial"/>
                        </a:rPr>
                        <a:t>Check Point Threat Extraction Secured This 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Get Original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414000" y="6471920"/>
            <a:ext cx="25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tags/tag1.xml><?xml version="1.0" encoding="utf-8"?>
<p:tagLst xmlns:p="http://schemas.openxmlformats.org/presentationml/2006/main">
  <p:tag name="AS_OS" val="Unix 3.10.0.957"/>
  <p:tag name="AS_RELEASE_DATE" val="2020.02.29"/>
  <p:tag name="AS_TITLE" val="Aspose.Slides for Java"/>
  <p:tag name="AS_VERSION" val="20.2"/>
</p:tagLst>
</file>

<file path=ppt/theme/theme1.xml><?xml version="1.0" encoding="utf-8"?>
<a:theme xmlns:r="http://schemas.openxmlformats.org/officeDocument/2006/relationships"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Grand écran</PresentationFormat>
  <Paragraphs>5</Paragraphs>
  <Slides>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Calibri Light</vt:lpstr>
      <vt:lpstr>Calibri</vt:lpstr>
      <vt:lpstr>Thème Office</vt:lpstr>
      <vt:lpstr>Isaac Newton</vt:lpstr>
    </vt:vector>
  </TitlesOfParts>
  <LinksUpToDate>0</LinksUpToDate>
  <SharedDoc>0</SharedDoc>
  <HyperlinksChanged>0</HyperlinksChanged>
  <Application>Aspose.Slides for Java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Présentation PowerPoint</dc:title>
  <cp:revision>40</cp:revision>
  <dcterms:created xsi:type="dcterms:W3CDTF">2023-02-24T15:26:40Z</dcterms:created>
  <dcterms:modified xsi:type="dcterms:W3CDTF">2023-04-05T16:15:37Z</dcterms:modified>
</cp:coreProperties>
</file>