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B4716-4BD1-4BB1-80FB-280A2B0FE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D96576-633B-4277-A5F5-CAA6B745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3050A5-6E3E-43C1-A80F-335CFE3B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066C2-39A2-4528-ADE0-E4395AAE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14718E-0F79-4F53-AD28-ABDE69A8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260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8E56E-65CB-46CB-A2E9-4EF01D83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92489A-D1F3-4358-90DE-06EBB81B2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4ECB38-6D33-4439-8171-DBE943BB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57288-6756-4993-85F1-75307BD8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67EAFB-2AAE-412A-9250-4E562DF1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283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A0CE5B-08F4-4E68-AF2E-620A3421C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640B8E-882C-450C-A50E-ECC381028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D10C3-AEB9-455B-A2ED-C703031B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41152E-E3DF-4142-A4D4-2C0A3D82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573FC-D51C-4E40-9D96-E4B25394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562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53AA3-F4DE-4708-BDFB-6124F4D6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986BEE-55FD-44CA-9468-1BBA4865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124142-7A27-4E8B-95AE-C8F489D5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26C1BC-F79F-46A0-8DAD-D7107BF3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E95DE-F7D8-461E-AB10-32756A15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27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AC33E-E3A3-4C8F-8F0B-5A9744B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25937B-1523-40D2-8037-3B4BAAC44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EB60C6-6C0C-4807-9645-12DA0CA3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FC85C-CF5D-4635-9CEB-D845F0AB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7FF042-8D73-4E59-BA16-A9501B67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139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063C0-AAC4-45E3-9282-740B6BF6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1ECC1D-5C6B-48B3-ADA2-BDC2CF523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0D014C-994E-4976-AC03-A61B5EBC1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3AC74E-B839-48E4-A1C8-FE39D1E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E0E53D-5158-4091-8A70-A51C16FF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2803A-543A-4D4A-9C32-3266F321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416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D0111-6694-4A3C-AA18-21AC556D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3362C-37A4-4C36-A79B-EC32855D7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FBE95F-B9A5-420F-87F9-E983836A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A2833F-6280-4076-991D-0EAA31354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BAA9DD-F681-4E5F-AD43-7DE0D2C7E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4064C4-EBF4-41E8-8EE9-F5120C65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5D7832-73E9-4809-9093-5C32892B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898BCB-8FDB-475B-A57B-7A6530D7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827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A12FA-C608-49E0-8F65-5D7B42C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E200D7-80FA-4EF0-A9D7-03AC402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D64448-60AF-4326-B3E4-0FAAB575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06F340-CA6C-46CA-A962-14FF4D25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98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1347E5-7123-4F79-A055-EF2B825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37292E-ADEA-4464-8FD4-62C43F04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19ADB-98AE-4BC1-852E-CDD8F3F6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473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266A1-36E1-4D8F-A25A-0998BE3A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193C36-115B-492C-B095-5DBEBE9C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8EC0E5-A64F-4BB3-82ED-8B8B51FF1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10D3D4-6605-4BFE-8F33-BED74890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72BFFD-635D-41D1-BAD8-03AF9DDF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531F28-B04A-4FAC-A7C5-86367C35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4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19851-7738-4961-8087-26B6F3C6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20C8DD-BFFE-4A3D-A294-6F3C57C38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8F05ED-6FC0-4540-9AED-16CF82E37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41428D-1145-45A8-977D-625F188E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A2B3D0-CE85-40F3-A07A-F5B7D0ED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71A39C-2C13-4578-9347-AC028354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032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E02863-98F2-49F2-B4BF-EB0E1E09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8C81BD-722A-4FCE-83A7-83EB1B00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05B39D-4008-406E-8795-1A5EC0A87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4400-995F-41B0-80C0-4F572953EC18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059D93-4518-42CD-BDB4-D8356A284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1D5C1-FC10-4381-AB78-91AFA2B38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962E-3EC6-4C30-8E46-9C41191D50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7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AECB6-4E42-4431-9998-766437E2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878" y="-673865"/>
            <a:ext cx="9144000" cy="2387600"/>
          </a:xfrm>
        </p:spPr>
        <p:txBody>
          <a:bodyPr/>
          <a:lstStyle/>
          <a:p>
            <a:r>
              <a:rPr lang="fr-CA" dirty="0"/>
              <a:t>Espace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C7486-19A3-428F-8F61-135F9DDFF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878" y="2316163"/>
            <a:ext cx="9144000" cy="5563477"/>
          </a:xfrm>
        </p:spPr>
        <p:txBody>
          <a:bodyPr>
            <a:normAutofit/>
          </a:bodyPr>
          <a:lstStyle/>
          <a:p>
            <a:r>
              <a:rPr lang="fr-CA" dirty="0"/>
              <a:t>Fais par</a:t>
            </a:r>
          </a:p>
          <a:p>
            <a:r>
              <a:rPr lang="fr-CA" dirty="0"/>
              <a:t>Jason Quigley</a:t>
            </a:r>
          </a:p>
          <a:p>
            <a:endParaRPr lang="fr-CA" dirty="0"/>
          </a:p>
          <a:p>
            <a:r>
              <a:rPr lang="fr-CA" dirty="0" err="1"/>
              <a:t>msi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/>
              <a:t>Présenter a</a:t>
            </a:r>
          </a:p>
          <a:p>
            <a:r>
              <a:rPr lang="fr-CA" dirty="0"/>
              <a:t>Daniel Blais</a:t>
            </a:r>
          </a:p>
          <a:p>
            <a:endParaRPr lang="fr-CA" dirty="0"/>
          </a:p>
          <a:p>
            <a:r>
              <a:rPr lang="fr-CA" dirty="0"/>
              <a:t>02 </a:t>
            </a:r>
            <a:r>
              <a:rPr lang="fr-CA" dirty="0" err="1"/>
              <a:t>esv</a:t>
            </a:r>
            <a:endParaRPr lang="fr-CA" dirty="0"/>
          </a:p>
          <a:p>
            <a:r>
              <a:rPr lang="fr-CA" dirty="0"/>
              <a:t>2022-02-14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424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89A14-500D-49D2-A283-9E37B8E7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0"/>
            <a:ext cx="10515600" cy="1325563"/>
          </a:xfrm>
        </p:spPr>
        <p:txBody>
          <a:bodyPr/>
          <a:lstStyle/>
          <a:p>
            <a:r>
              <a:rPr lang="fr-CA" dirty="0"/>
              <a:t>8 </a:t>
            </a:r>
            <a:r>
              <a:rPr lang="fr-CA" dirty="0" err="1"/>
              <a:t>planete</a:t>
            </a: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D3BE9D-E2E8-4CB6-A2BE-6800215BD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73"/>
            <a:ext cx="3191018" cy="181046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A9DFBF-1E7F-4A3B-8D82-DBFBEA229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17" y="1330773"/>
            <a:ext cx="3048417" cy="18104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E00A2F-DB2B-4BC0-AB91-3807DCF44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4" y="1330773"/>
            <a:ext cx="3191018" cy="18104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8EE1A12-54AD-416B-9277-F10026FD2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81" y="1328401"/>
            <a:ext cx="3191019" cy="18104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43D9BF-BAF5-46E2-9000-20E3C3AA99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861"/>
            <a:ext cx="3191017" cy="18104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398360-7865-434C-BBB5-35A4F68DF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17" y="3138862"/>
            <a:ext cx="3191017" cy="18104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AE14168-5371-4E4C-84EF-09110B370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6" y="3138861"/>
            <a:ext cx="3191017" cy="18104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83F79C-D858-47E1-A847-568D5C63AA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81" y="3138859"/>
            <a:ext cx="3047008" cy="18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5C83D-E4D9-4643-AA3B-D19D02E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0"/>
            <a:ext cx="10515600" cy="1325563"/>
          </a:xfrm>
        </p:spPr>
        <p:txBody>
          <a:bodyPr/>
          <a:lstStyle/>
          <a:p>
            <a:r>
              <a:rPr lang="fr-CA" dirty="0"/>
              <a:t>8 constellation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7BFECF-E7EB-4CD4-9099-DB647EB4B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90" y="661975"/>
            <a:ext cx="3471092" cy="2169433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24B3E6-6A7B-4F40-A6EC-AD43E2F8E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346"/>
            <a:ext cx="3471092" cy="21694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3CE673-37C6-4473-9B62-A369DE3FF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7" y="860952"/>
            <a:ext cx="3471093" cy="21694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29839-FD96-4A21-B075-74DB2E810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2831408"/>
            <a:ext cx="3471093" cy="216943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8F443E-AA60-4F54-8A83-D353E2A03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6" y="2831408"/>
            <a:ext cx="3471093" cy="216943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DA51B54-0732-4F03-BE18-3069000C6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" y="4688567"/>
            <a:ext cx="3471093" cy="21694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4A7BBC0-3866-405D-8609-C67658773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446" y="4874833"/>
            <a:ext cx="2626554" cy="216943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B3E476-A914-433B-90FD-590BF3913F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3" y="2831408"/>
            <a:ext cx="3471093" cy="21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C4F10-119C-46D9-9969-D4E1EE23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fr-CA" dirty="0"/>
              <a:t>3 lune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465958-6774-4DF4-BCB7-9A5C4CE7D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266"/>
            <a:ext cx="4283492" cy="2430287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0908FA-C59C-4472-98CC-AEC5C393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47" y="2085266"/>
            <a:ext cx="4283492" cy="24302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41A34B-3D20-4C3E-8570-F80100383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39" y="2085265"/>
            <a:ext cx="4283493" cy="24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7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0BE-0B3E-48E7-A64A-C2C88B6C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 sonde </a:t>
            </a:r>
            <a:r>
              <a:rPr lang="fr-CA" dirty="0" err="1"/>
              <a:t>spaciale</a:t>
            </a: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F19140-E477-4B65-9B4D-BE4723629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98" y="1825625"/>
            <a:ext cx="7730803" cy="4351338"/>
          </a:xfrm>
        </p:spPr>
      </p:pic>
    </p:spTree>
    <p:extLst>
      <p:ext uri="{BB962C8B-B14F-4D97-AF65-F5344CB8AC3E}">
        <p14:creationId xmlns:p14="http://schemas.microsoft.com/office/powerpoint/2010/main" val="2160135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Espace</vt:lpstr>
      <vt:lpstr>8 planete</vt:lpstr>
      <vt:lpstr>8 constellation</vt:lpstr>
      <vt:lpstr>3 lune</vt:lpstr>
      <vt:lpstr>2 sonde spaciale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Espace</dc:title>
  <dc:creator>CSBE</dc:creator>
  <cp:lastModifiedBy>CSBE</cp:lastModifiedBy>
  <cp:revision>6</cp:revision>
  <dcterms:created xsi:type="dcterms:W3CDTF">2022-02-14T15:19:39Z</dcterms:created>
  <dcterms:modified xsi:type="dcterms:W3CDTF">2022-02-14T16:10:26Z</dcterms:modified>
</cp:coreProperties>
</file>