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1D8982-77C2-41C4-B194-DF1377354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B65BB06-A0FF-4F5D-B9DE-CBFD67D19B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D8D868-9583-4550-AD31-81E7CC3C5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F265-E824-47FB-A019-D732BC68485A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E12B2D-6965-4856-ADC9-5B84BB50D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E28282-94F6-48CD-B4D6-D6B3585D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9D8E-417C-4F52-A8B2-4808FD35A8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862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F92643-47A9-42EC-B094-4AA5CD87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A0C4CB-9A97-4BA6-98DD-837727252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F2A581-CE1E-4913-8D99-65110A22E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F265-E824-47FB-A019-D732BC68485A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C4C14C-8853-4964-92E0-F36DA6811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09E016-CD20-4869-AE99-BAFA34DF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9D8E-417C-4F52-A8B2-4808FD35A8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725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D6BC5A8-3332-4B01-910E-E77823D49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4123CAE-7769-4337-BD0C-D9667D93E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78DE33-3E8F-4295-91A3-E5DBBA6A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F265-E824-47FB-A019-D732BC68485A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C73ABE-5FC4-4E9A-B8FF-8445F9FEA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3E8E14-4D46-4DC8-B890-E4A5BCBCE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9D8E-417C-4F52-A8B2-4808FD35A8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7785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DB63C0-E435-417F-A384-979A8BA7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68AB20-2D80-45DE-9211-04FA1C52D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5E3CFD-6171-4D4B-8D70-4ABBB1228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F265-E824-47FB-A019-D732BC68485A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5AE5C6-5EE2-44FF-B10B-8B3E8EAE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B5CDAA-DE35-42F6-85FF-A6DE94C5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9D8E-417C-4F52-A8B2-4808FD35A8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874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FB83C7-AA57-4DDA-8BB7-649EFBEC1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4253C5-D6C4-44E2-8A28-850A10310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17EE89-BA60-4A94-A841-C1D315EAB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F265-E824-47FB-A019-D732BC68485A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E6DDEE-3134-4EFB-88F6-EAE36EE9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9A0390-3C8D-4174-A5E9-E7248566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9D8E-417C-4F52-A8B2-4808FD35A8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351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7B52E-A14A-4BFB-BD7E-499567F2D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6DBBD4-7321-4FDD-8E6A-F4036F7B3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86E052-5C51-4F72-B8B6-EDAB7E17B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5DC76F-DE72-4502-B3E0-128878DB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F265-E824-47FB-A019-D732BC68485A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85C55E0-7705-4F26-929E-3384B1C9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536505-AF6C-4AAD-A03D-3D845E8B5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9D8E-417C-4F52-A8B2-4808FD35A8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1649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5AE4D9-5857-4972-A451-5D357B582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CCAC7C-A30E-45B0-8074-F937EE2EF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BFB2C2-0227-4F0F-906C-D4CB2BA35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E88C0D7-9878-42FB-931E-DE67EA4653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CBC9B01-3BF6-421B-9DD3-E8FE35CFF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EF14FDC-91BF-4A74-A430-E3574E3CB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F265-E824-47FB-A019-D732BC68485A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894276D-CF0F-4EF9-825C-DEBAE30FB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74A3BC-5F7C-4E9B-B0AB-3DDA07BF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9D8E-417C-4F52-A8B2-4808FD35A8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901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38D8F1-9130-4DB2-BEEB-258304548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C55BC-A034-4FE7-9293-75857DB98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F265-E824-47FB-A019-D732BC68485A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289C1E-F54D-4ECB-90BA-0682F5A06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AF237E3-B7A3-4094-B334-7505562FD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9D8E-417C-4F52-A8B2-4808FD35A8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099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783423D-041F-4F3F-A156-86344D64C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F265-E824-47FB-A019-D732BC68485A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D4A29E7-047C-4A78-AB4B-E0C5D76C1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5ECBBBF-0A4B-4072-83F8-EFDBD97F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9D8E-417C-4F52-A8B2-4808FD35A8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609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857B39-8000-4168-A1F0-D48B1D92D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26EF88-4C2E-479B-A54C-1802D7676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EDD939-7997-4560-908F-FDE73C848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22D22D-E10A-4A81-9C10-AE83F98E6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F265-E824-47FB-A019-D732BC68485A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8AD960F-4906-4D59-A443-30A53CAB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C677ED-48A8-45FE-999B-21F448D5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9D8E-417C-4F52-A8B2-4808FD35A8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432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779368-1349-4EE3-8883-B5DBB0BB8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854754E-F5C1-4CF1-8D0D-0C424899F0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80114A-78E7-4617-B392-7441D97A2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0D1841-BD62-4E56-8A15-3155CA203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8F265-E824-47FB-A019-D732BC68485A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FF0E98-BC70-485D-8F57-744935D9C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4CBF3D-B8FC-4B97-A876-6DA8D10B3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09D8E-417C-4F52-A8B2-4808FD35A8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3753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05E7371-774C-4FFA-8C4F-401DA250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CE7796-FF19-4161-8DD3-26B602B11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75C1C1-5905-40BC-8E55-5784E8B71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8F265-E824-47FB-A019-D732BC68485A}" type="datetimeFigureOut">
              <a:rPr lang="fr-CA" smtClean="0"/>
              <a:t>2022-02-15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FC2F-2B08-409A-8A5C-DBDCF3ABF9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63BF70-C676-4B55-8F66-E38C25F8E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9D8E-417C-4F52-A8B2-4808FD35A8E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523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FA176A1-38FF-4DC3-AA2E-0BDFD9041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FCFC485-A599-4240-A427-7860C656F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0728"/>
            <a:ext cx="9144000" cy="2387600"/>
          </a:xfrm>
        </p:spPr>
        <p:txBody>
          <a:bodyPr/>
          <a:lstStyle/>
          <a:p>
            <a:r>
              <a:rPr lang="fr-CA" dirty="0" err="1">
                <a:solidFill>
                  <a:schemeClr val="bg1"/>
                </a:solidFill>
              </a:rPr>
              <a:t>Galiléo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E0CE2E-9C9B-4D67-9A87-EDC8BC094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50177"/>
            <a:ext cx="9144000" cy="1655762"/>
          </a:xfrm>
        </p:spPr>
        <p:txBody>
          <a:bodyPr/>
          <a:lstStyle/>
          <a:p>
            <a:r>
              <a:rPr lang="fr-CA" dirty="0">
                <a:solidFill>
                  <a:schemeClr val="bg1"/>
                </a:solidFill>
              </a:rPr>
              <a:t>Fais par</a:t>
            </a:r>
          </a:p>
          <a:p>
            <a:r>
              <a:rPr lang="fr-CA" dirty="0">
                <a:solidFill>
                  <a:schemeClr val="bg1"/>
                </a:solidFill>
              </a:rPr>
              <a:t>Jason Quigley </a:t>
            </a:r>
          </a:p>
        </p:txBody>
      </p:sp>
    </p:spTree>
    <p:extLst>
      <p:ext uri="{BB962C8B-B14F-4D97-AF65-F5344CB8AC3E}">
        <p14:creationId xmlns:p14="http://schemas.microsoft.com/office/powerpoint/2010/main" val="3937795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E0CE9D-9C5E-41D7-AFC7-5214B5FC5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Quoi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0FEB9D-4DB2-406B-B2F0-38C5F7EB5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Un </a:t>
            </a:r>
            <a:r>
              <a:rPr lang="fr-CA" dirty="0" err="1"/>
              <a:t>Gps</a:t>
            </a:r>
            <a:r>
              <a:rPr lang="fr-CA" dirty="0"/>
              <a:t> pour </a:t>
            </a:r>
            <a:r>
              <a:rPr lang="fr-CA" dirty="0" err="1"/>
              <a:t>L’europe</a:t>
            </a:r>
            <a:r>
              <a:rPr lang="fr-CA" dirty="0"/>
              <a:t> (France)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47521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858514-6BB2-472A-8E16-D53A049E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Lancement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02F701-BB27-4A51-809B-B3511DE7B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Lancement le 25 juillet 2018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9199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E4A2168-CC28-4F7F-9690-0512EE359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13C32B-AC65-413F-8E6F-32041702F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305" y="1359038"/>
            <a:ext cx="10515600" cy="1325563"/>
          </a:xfrm>
        </p:spPr>
        <p:txBody>
          <a:bodyPr/>
          <a:lstStyle/>
          <a:p>
            <a:r>
              <a:rPr lang="fr-CA" dirty="0"/>
              <a:t>Agence </a:t>
            </a:r>
            <a:r>
              <a:rPr lang="fr-CA" dirty="0" err="1"/>
              <a:t>esa</a:t>
            </a:r>
            <a:r>
              <a:rPr lang="fr-CA" dirty="0"/>
              <a:t> </a:t>
            </a:r>
            <a:br>
              <a:rPr lang="fr-CA" dirty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523170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22</Words>
  <Application>Microsoft Office PowerPoint</Application>
  <PresentationFormat>Grand écran</PresentationFormat>
  <Paragraphs>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Galiléo</vt:lpstr>
      <vt:lpstr>Quoi </vt:lpstr>
      <vt:lpstr>Lancement</vt:lpstr>
      <vt:lpstr>Agence esa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Galiléo</dc:title>
  <dc:creator>CSBE</dc:creator>
  <cp:lastModifiedBy>CSBE</cp:lastModifiedBy>
  <cp:revision>3</cp:revision>
  <dcterms:created xsi:type="dcterms:W3CDTF">2022-02-15T16:38:21Z</dcterms:created>
  <dcterms:modified xsi:type="dcterms:W3CDTF">2022-02-15T16:50:20Z</dcterms:modified>
</cp:coreProperties>
</file>