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D7FF56-6CDE-4F19-9F8F-B3216880A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2B6475F-05EE-416D-810F-BF53CA57B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B5A23D-78C7-4103-AF53-FD6B2D4AA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2AF9-1378-4BD0-ACF6-25B01BBACA0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79B3D6-CC2C-4666-B692-D2BFBC04B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9D796B-A714-4C02-BD81-FC0BD30CC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2D1B-04D7-4FB7-8E24-4988658D49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44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683D6D-7C76-45B3-BD1D-B76613881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DB7B3F6-FC6A-490A-B17A-E7D3AD3FB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C390D1-E509-482F-BDD1-BDD30E228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2AF9-1378-4BD0-ACF6-25B01BBACA0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3574A7-FC57-45AA-809F-DDCED424A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5537E6-6212-4B9D-AF70-CC65309A6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2D1B-04D7-4FB7-8E24-4988658D49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489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5C8F946-39B2-4EC6-9604-C9E4ADB924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127CF6A-E3E8-46C3-87A6-BE3B9E631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CEC8A6-DF78-43C1-BDD4-05DD058B5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2AF9-1378-4BD0-ACF6-25B01BBACA0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1AF70F-18A5-457F-A2AC-341270E24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AE7582-D37C-4F32-8099-BA13FC61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2D1B-04D7-4FB7-8E24-4988658D49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416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6332C8-B0CE-427C-AE73-DE155ED49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E6AC5D-B3FC-4F32-87CD-0EEFC6CAB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71978E-3BAC-474C-B93B-01542D5FE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2AF9-1378-4BD0-ACF6-25B01BBACA0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726C7F-C5F4-4251-ADE9-D0340890D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44CFD5-36B9-4835-866E-EA13AA65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2D1B-04D7-4FB7-8E24-4988658D49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459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FFB8AE-82D0-4AB6-9CD3-2ADD589D5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520BBB-1454-4792-8ADE-D9C838145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12287E-B829-4781-BE51-82B02EFE3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2AF9-1378-4BD0-ACF6-25B01BBACA0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7E6420-9683-43CE-8F19-514FA7F5A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7BDF31-A5CC-4FE9-A441-084E776A4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2D1B-04D7-4FB7-8E24-4988658D49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122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7F2C8F-6770-44B9-BB74-3F80D8E4D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4B77D2-A02A-47A8-A3AF-428FF8521D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88F82D2-8A7E-4E40-9CA5-CB1FD9C79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801BE5-5C28-48A5-89F7-C414BF0D8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2AF9-1378-4BD0-ACF6-25B01BBACA0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A021720-9AA3-4749-A2C8-28ED95235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8801C9-0310-49F8-8193-7C841756B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2D1B-04D7-4FB7-8E24-4988658D49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3782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936E7D-F711-4AC3-880C-D44FA415C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F876B6-BC5C-43BD-AB85-B4E390DAC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728BCAB-FE11-42BA-99FF-465B0E306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B25B3EF-AA9A-4326-9424-C0F9BD3469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BCA9629-9DE0-4E89-A961-7F9E76BB9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694CF36-21F1-4FBC-8265-2FD4A947E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2AF9-1378-4BD0-ACF6-25B01BBACA0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61474DE-D8CF-4BDB-BEC2-E1CE4E40A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5602E43-9D53-43C0-A0DA-44F45B6C6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2D1B-04D7-4FB7-8E24-4988658D49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791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FC81A7-F6DA-4AB6-8DDF-452E3111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37BF2FA-B29D-4EC9-9F84-8DCEC615E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2AF9-1378-4BD0-ACF6-25B01BBACA0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C14B629-15B1-491A-B8E6-6F2C4F568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C1D2C67-67A3-431E-936C-4AB53E03F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2D1B-04D7-4FB7-8E24-4988658D49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454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EE4BA07-82CF-46C4-9A98-33320AE7A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2AF9-1378-4BD0-ACF6-25B01BBACA0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838BAB9-108E-47A4-A17D-E7AF8202D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D7841B-752B-4D55-9676-2DD7826F2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2D1B-04D7-4FB7-8E24-4988658D49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584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A7BEB9-D53D-4864-AD65-15A856289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3E5789-C375-4E09-8161-50582D18B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97622D-58C4-442C-BB4C-53A5C128C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982A0B-5471-446A-982F-7204D2B24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2AF9-1378-4BD0-ACF6-25B01BBACA0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76979A8-80BC-4A2E-B10C-ABE876048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118D82-5427-49ED-A1A9-92DECEEF0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2D1B-04D7-4FB7-8E24-4988658D49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180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BBEE27-3570-4E3E-9840-D811124F1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46FCC40-32AA-4CC4-9147-848428F87B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301A6F-AD92-434B-B403-78F48100D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CB38DC-FFAD-4E0E-8D39-155A8B779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2AF9-1378-4BD0-ACF6-25B01BBACA0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951AFB-7B05-4A25-B43E-3E2B535DA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E2E4EE-0E35-4317-B019-84343D868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2D1B-04D7-4FB7-8E24-4988658D49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437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D72AE30-9BD4-4610-B70D-F3A82669E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A08026-B093-46EE-8D07-F051D8E5B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543A5F-C530-4B5D-8CF4-B9980D6957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E2AF9-1378-4BD0-ACF6-25B01BBACA0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B0A1F9-0BC3-4692-9A0D-911377CE66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5B114E-1FD0-48AB-82D6-1BC60CC13A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D2D1B-04D7-4FB7-8E24-4988658D49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091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342140E-5EFF-4268-9E74-D7140260C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2192001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7862A6B-EA4F-4604-9DB3-CAF02212BE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/>
              <a:t>alfred</a:t>
            </a:r>
            <a:r>
              <a:rPr lang="fr-CA" dirty="0"/>
              <a:t> </a:t>
            </a:r>
            <a:r>
              <a:rPr lang="fr-CA" dirty="0" err="1"/>
              <a:t>wegener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9DFF976-7026-44C2-AAF8-C556C26C0F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1030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8CB285-C686-4C5D-878C-DAA5AE8CE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fr-CA" dirty="0" err="1"/>
              <a:t>Natinaliter:allemant</a:t>
            </a:r>
            <a:endParaRPr lang="fr-CA" dirty="0"/>
          </a:p>
          <a:p>
            <a:r>
              <a:rPr lang="fr-CA" dirty="0"/>
              <a:t>Période de temps: né le 1 </a:t>
            </a:r>
            <a:r>
              <a:rPr lang="fr-CA" baseline="30000" dirty="0"/>
              <a:t>er</a:t>
            </a:r>
            <a:r>
              <a:rPr lang="fr-CA" dirty="0"/>
              <a:t> novembre 1880 mort novembre 1930</a:t>
            </a:r>
          </a:p>
          <a:p>
            <a:r>
              <a:rPr lang="fr-CA" dirty="0"/>
              <a:t>Découverte: la </a:t>
            </a:r>
            <a:r>
              <a:rPr lang="fr-CA" dirty="0" err="1"/>
              <a:t>derrive</a:t>
            </a:r>
            <a:r>
              <a:rPr lang="fr-CA" dirty="0"/>
              <a:t> des </a:t>
            </a:r>
            <a:r>
              <a:rPr lang="fr-CA" dirty="0" err="1"/>
              <a:t>continants</a:t>
            </a:r>
            <a:endParaRPr lang="fr-CA" dirty="0"/>
          </a:p>
        </p:txBody>
      </p:sp>
      <p:pic>
        <p:nvPicPr>
          <p:cNvPr id="1026" name="Picture 2" descr="allemand - LAROUSSE">
            <a:extLst>
              <a:ext uri="{FF2B5EF4-FFF2-40B4-BE49-F238E27FC236}">
                <a16:creationId xmlns:a16="http://schemas.microsoft.com/office/drawing/2014/main" id="{211354DD-E4AB-4517-A206-CF00DD62E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04" y="1599864"/>
            <a:ext cx="27622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a Dérive des Continents | Dossier">
            <a:extLst>
              <a:ext uri="{FF2B5EF4-FFF2-40B4-BE49-F238E27FC236}">
                <a16:creationId xmlns:a16="http://schemas.microsoft.com/office/drawing/2014/main" id="{38D5F49A-6B6E-4B05-9594-97D941038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396" y="1628439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La Dérive des Continents">
            <a:extLst>
              <a:ext uri="{FF2B5EF4-FFF2-40B4-BE49-F238E27FC236}">
                <a16:creationId xmlns:a16="http://schemas.microsoft.com/office/drawing/2014/main" id="{DE30119F-C733-4447-B173-BD70360B6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685" y="1637964"/>
            <a:ext cx="28289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82011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</Words>
  <Application>Microsoft Office PowerPoint</Application>
  <PresentationFormat>Grand écran</PresentationFormat>
  <Paragraphs>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alfred wegener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alfred wegener</dc:title>
  <dc:creator>CSBE</dc:creator>
  <cp:lastModifiedBy>CSBE</cp:lastModifiedBy>
  <cp:revision>2</cp:revision>
  <dcterms:created xsi:type="dcterms:W3CDTF">2022-04-01T14:42:15Z</dcterms:created>
  <dcterms:modified xsi:type="dcterms:W3CDTF">2022-04-01T14:43:54Z</dcterms:modified>
</cp:coreProperties>
</file>