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79CDA-2740-455B-919E-D30B740F0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4D2B5F-4FB9-4DA3-857B-21AD1EFD8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06E00-9E92-41FB-BA64-02D844B0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F5C6CC-4090-4EAB-9243-BDD3E036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7A7BFE-43C9-4414-AF17-C2DF625B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767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8A021-A29F-4CB7-93D0-69D50836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2B8B37-F889-4D15-870A-264065856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227DC2-1EC7-4CDD-8341-FA9572A3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AB1BD8-5869-44AA-A072-B3DCB5FC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68BB2C-4A32-44F7-A566-6F50D96F0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806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958B24-20DC-41A0-95F5-7D9E132A8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E4737B-A392-4CF4-ACEF-5BAF4B25B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FD2BA3-612C-4A67-94E2-991571D9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626E7-17BE-4990-B6E0-9FC62D25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BDDBBB-9AC2-4A2C-B6CB-148E41E3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152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D5EC3-EC05-4B4B-B522-B87BE9277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C7CC10-4012-4F61-B099-AA4CFFC40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CFDA90-20BC-4F55-93D0-AC453165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207079-2BA1-4F5E-ADF7-B6E977F3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522D2F-34C7-4609-BCFC-56149637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551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D92F2-54EB-4FDA-85AA-18C34218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D26CF3-A675-4F99-B0B3-829E2E1D2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D1495A-1D01-49C4-954F-8F00C812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4AA2DB-8F9F-48B0-8638-A13CA912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ED5878-1DD4-4035-B981-6CB60DE7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271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BF46C-E500-4D68-B1BC-11C95E4D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3F7EA8-FA73-4266-90B9-E30A4FA8E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2C5BBB-AF49-4497-8F17-D8508AB82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8D3285-6081-4F95-8C9A-3BC9398A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E6B9F2-AFD5-481E-888B-1A565740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410829-4AAA-4C6D-87B4-3DCF40E8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531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67F71-620A-4547-B02E-C4687945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A0B090-6C0E-4F0F-A425-4F450DAB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5727AA-FBE7-40D3-9A1B-0644916E7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854461-A136-45AE-882C-C49418D9A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B3AA73-07BC-4DDE-AA49-6BDCF9C85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46AA28-0ED1-4077-B581-C66CCB067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9FD4BF-581D-4CBD-BB94-FB055DA3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55A7C0-0233-4F62-8493-4D0D43E9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958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122DB-24DC-41F7-9193-ED3F15E2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17B3AE-945C-45F1-BD69-899467E2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6E87CB-1186-4888-BECF-072DD6E5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911539-A2FB-4B22-9DC1-A123955B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590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8B8DBE-1166-401F-A641-9197C154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3A17C3-194E-4D2C-8E16-D77082C4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6EF00D-1972-4D78-9CB0-B933D7A8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02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D2880A-835F-49F9-8C4E-A4686349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8B7A8C-FF3D-4DC0-94ED-1F02824E0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F83317-5A60-43DF-852C-5051406B0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4483B1-16D2-46F6-A4B1-CBEA1E30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1C9C5C-2083-450D-B2F5-FC1ADEFE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D66EC7-1B25-45C7-B032-DA56E34D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686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D470C2-D382-4952-B3AC-381CA8A9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4710D7-3AB5-4DC6-884F-8212F621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D41CB0-8647-48DC-94F9-5F4189B27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BDF9CA-06B9-48C7-BA71-A8C4C2AB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4F7C94-0E9F-4A13-82B4-7D34B51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BE61FF-818B-4592-82C7-F1F79798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789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1BB754-DEEE-4FFE-BFBB-30043458C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8CAF45-B837-4801-B53C-0C687A6F9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98E78B-4901-4BB0-A56F-4433D18D5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584E-8C62-43D2-A8D4-77D9652301B9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5763F2-AD22-4132-B68B-14503AA77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7648F5-661F-4FEA-8DA4-F4C5E418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4FDE-2EE4-4274-A266-3FE248760DA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7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1B4AF-2E99-40CE-8078-D1D3C5D093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 d’une plante à fleurs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E5C215-FD59-49D0-884D-4A0302706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Jason Quigley</a:t>
            </a:r>
          </a:p>
        </p:txBody>
      </p:sp>
    </p:spTree>
    <p:extLst>
      <p:ext uri="{BB962C8B-B14F-4D97-AF65-F5344CB8AC3E}">
        <p14:creationId xmlns:p14="http://schemas.microsoft.com/office/powerpoint/2010/main" val="371641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0FD3C03-1605-4E12-9EED-C7211C777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87864" cy="68609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3936DFD-D814-4817-8970-65C7BF66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 </a:t>
            </a:r>
          </a:p>
        </p:txBody>
      </p:sp>
    </p:spTree>
    <p:extLst>
      <p:ext uri="{BB962C8B-B14F-4D97-AF65-F5344CB8AC3E}">
        <p14:creationId xmlns:p14="http://schemas.microsoft.com/office/powerpoint/2010/main" val="7130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1160281-76F4-4352-BDB0-E5676548F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7294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1838B19-44E5-4FAC-AFF9-7294A018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Croissance </a:t>
            </a:r>
          </a:p>
        </p:txBody>
      </p:sp>
    </p:spTree>
    <p:extLst>
      <p:ext uri="{BB962C8B-B14F-4D97-AF65-F5344CB8AC3E}">
        <p14:creationId xmlns:p14="http://schemas.microsoft.com/office/powerpoint/2010/main" val="235964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F09632B0-4F0C-4857-A5CE-1CCFC2550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3638" y="5652"/>
            <a:ext cx="12192000" cy="68523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BB26AB1-B30A-469A-A8A3-674484B3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</p:spTree>
    <p:extLst>
      <p:ext uri="{BB962C8B-B14F-4D97-AF65-F5344CB8AC3E}">
        <p14:creationId xmlns:p14="http://schemas.microsoft.com/office/powerpoint/2010/main" val="272135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0E577BB-2DBD-4EED-A344-72486373FD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2357"/>
            <a:ext cx="12192000" cy="687035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FE1A781-893E-4410-983A-D37DDA94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391" y="268307"/>
            <a:ext cx="4531275" cy="1325563"/>
          </a:xfrm>
        </p:spPr>
        <p:txBody>
          <a:bodyPr/>
          <a:lstStyle/>
          <a:p>
            <a:r>
              <a:rPr lang="fr-CA" dirty="0"/>
              <a:t>Floraison </a:t>
            </a:r>
          </a:p>
        </p:txBody>
      </p:sp>
    </p:spTree>
    <p:extLst>
      <p:ext uri="{BB962C8B-B14F-4D97-AF65-F5344CB8AC3E}">
        <p14:creationId xmlns:p14="http://schemas.microsoft.com/office/powerpoint/2010/main" val="302903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1B86669-6C03-48AA-A77B-59156F263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41332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E180162-705B-4327-9106-E0002F22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75" y="1311798"/>
            <a:ext cx="10515600" cy="1325563"/>
          </a:xfrm>
        </p:spPr>
        <p:txBody>
          <a:bodyPr>
            <a:normAutofit/>
          </a:bodyPr>
          <a:lstStyle/>
          <a:p>
            <a:r>
              <a:rPr lang="fr-CA" dirty="0"/>
              <a:t>Fécondation</a:t>
            </a:r>
          </a:p>
        </p:txBody>
      </p:sp>
    </p:spTree>
    <p:extLst>
      <p:ext uri="{BB962C8B-B14F-4D97-AF65-F5344CB8AC3E}">
        <p14:creationId xmlns:p14="http://schemas.microsoft.com/office/powerpoint/2010/main" val="136231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C0BE8E7-104E-4015-ACB9-AAA6C722B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091595" cy="685800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658C78-E6D0-4D2B-B0EE-A6C6C1E2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534" y="289822"/>
            <a:ext cx="10515600" cy="1325563"/>
          </a:xfrm>
        </p:spPr>
        <p:txBody>
          <a:bodyPr/>
          <a:lstStyle/>
          <a:p>
            <a:r>
              <a:rPr lang="fr-CA" dirty="0"/>
              <a:t>fructification</a:t>
            </a:r>
          </a:p>
        </p:txBody>
      </p:sp>
    </p:spTree>
    <p:extLst>
      <p:ext uri="{BB962C8B-B14F-4D97-AF65-F5344CB8AC3E}">
        <p14:creationId xmlns:p14="http://schemas.microsoft.com/office/powerpoint/2010/main" val="2950345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 d’une plante à fleurs</vt:lpstr>
      <vt:lpstr>Germination </vt:lpstr>
      <vt:lpstr>Croissance </vt:lpstr>
      <vt:lpstr>floraison</vt:lpstr>
      <vt:lpstr>Floraison 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d’une plante à fleurs</dc:title>
  <dc:creator>CSBE</dc:creator>
  <cp:lastModifiedBy>CSBE</cp:lastModifiedBy>
  <cp:revision>3</cp:revision>
  <dcterms:created xsi:type="dcterms:W3CDTF">2022-02-01T15:21:02Z</dcterms:created>
  <dcterms:modified xsi:type="dcterms:W3CDTF">2022-02-01T15:25:59Z</dcterms:modified>
</cp:coreProperties>
</file>