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D41CC-1B4E-45D1-B0D2-5EA50B9D8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A82073-9172-4D69-8830-2E9E54C26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33C64A-6B74-479A-ABC3-04B488E4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B01117-C043-41E8-818F-4A871489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91428F-721F-4EFD-B1BF-F8AFF780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380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4BB562-2496-46E2-81A9-F5216F64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BF2FE4-E875-46EE-B9C8-B93CF65AF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8B4A3C-2B40-45C9-970F-E3C70A33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C1E65B-547D-489B-BC55-7E917D98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6FFE1B-22E4-4355-BC4F-31831830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55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055862-232B-42CA-BF3E-DB35B8BF5E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B0CA1D-DC2E-4B40-B645-22D7E4682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768DFA-4F12-482B-A1EB-4DA6CEA1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05D0C1-D437-4B8E-BAB2-29B9CC737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1D085-29A0-427D-9F1A-1FDD86CA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843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EC8CF-8439-4F5B-ADCA-51DBAAC5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0DD43-1ADE-43C6-AE3D-7B7A3524D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A0AF19-602F-4408-A82F-F4ED521B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DD7B78-A20B-4980-886E-B5873271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16AF86-F976-4EEB-8D41-BD57F0D4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795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147AA2-36D2-4941-91AD-0A64A86A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C6C04F-281B-4F83-8554-7B331B61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F4E2D7-E374-4114-A862-783F2B7C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71C405-DF2E-4E5B-B108-1FA34957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E092A0-1D3D-4B36-B8B9-CB39AC89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519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E4550-2599-419C-B82C-8DAC1591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1B3D5A-2F80-48DC-BED8-B969B0491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8514D1-5434-4CF5-8D28-DE647C203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943406-66B2-4997-B8D7-4CFCD6C2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2A5E61-DA33-416E-87B9-02A40119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17ECCF-A6B2-4FDE-9267-5BCDFEDF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52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5F943-CC74-4D29-80EC-470F05E7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C25B72-3C7F-470C-8A0A-8F81649CC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B4D320-8A48-4B48-A095-B90D713C9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0A100E6-9381-4B55-9382-F710F7A17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E4FE74-98B4-4D42-88EC-44A46E337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90D404-F444-4F11-B8A5-0DEDCDFD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A36FF6-014D-4956-87C9-74DB489A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3B4870-354F-40EB-BF9C-C5861F05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004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B9EF4-19D3-4018-80A8-2587CB59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E3092D-2FB7-4FB1-AA6C-2B86547B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3B6670-0FF1-4AB1-B696-7C7C03CF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786CD8-B570-49D4-93B1-77B05AA5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24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0BFB3D4-8A36-4386-BA5B-E8D8E436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E6D623-3585-48C8-B245-A5218E14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CEEA44-2128-4BAF-B8AE-7D4445BC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096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E2CF8-668D-4CDE-9DDC-167EDE2E2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228748-1DD9-4982-8688-B19DE54C8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98E624-DDAE-46E6-B78E-E98079CC9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E92318-9BCE-4860-B118-7D7A6B75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1BBEAD-CCD4-47A9-9A47-20904910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F0542F-68AC-492E-A68C-8B04443E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96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8C6456-244B-4E66-856F-E28D1B86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FEA4DE-C1BD-4897-9CBD-11C85FB69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159710-2FBB-4009-8818-B6654F40E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69124D-A7A5-4625-9A6B-29A545A5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B2DD03-F35D-4407-9DF7-CA2548E4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98BC7F-075E-4BE9-A1AD-2FB4B5E4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02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7BA1E7-1005-40FA-9D4E-6C4E10AA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8A7824-6334-4650-A779-B40B4083E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1320C2-AE80-4BA3-AB7A-10795E951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D1E1-D930-4C37-AA2B-8F79753755AD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BC2F0-DDCC-4152-9F82-C37E3AC29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C5753C-8D73-46F0-8F79-4E88789B5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702B-97D1-4403-B54A-0AB890946F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597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232305F-6ECA-4880-A611-EF4FFD1CA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fr-CA" dirty="0"/>
              <a:t>Nom: </a:t>
            </a:r>
            <a:r>
              <a:rPr lang="fr-CA" dirty="0" err="1"/>
              <a:t>galilée</a:t>
            </a:r>
            <a:endParaRPr lang="fr-CA" dirty="0"/>
          </a:p>
          <a:p>
            <a:pPr algn="l"/>
            <a:r>
              <a:rPr lang="fr-CA" dirty="0"/>
              <a:t>Nom complet </a:t>
            </a:r>
            <a:r>
              <a:rPr lang="fr-CA" dirty="0" err="1"/>
              <a:t>galiléo</a:t>
            </a:r>
            <a:r>
              <a:rPr lang="fr-CA" dirty="0"/>
              <a:t> </a:t>
            </a:r>
            <a:r>
              <a:rPr lang="fr-CA" dirty="0" err="1"/>
              <a:t>galilée</a:t>
            </a:r>
            <a:endParaRPr lang="fr-CA" dirty="0"/>
          </a:p>
          <a:p>
            <a:pPr algn="l"/>
            <a:r>
              <a:rPr lang="fr-CA" dirty="0" err="1"/>
              <a:t>Nationnaliter</a:t>
            </a:r>
            <a:r>
              <a:rPr lang="fr-CA" dirty="0"/>
              <a:t>: italienne</a:t>
            </a:r>
          </a:p>
          <a:p>
            <a:pPr algn="l"/>
            <a:r>
              <a:rPr lang="fr-CA" dirty="0"/>
              <a:t>Période de temps 1564 à 1642</a:t>
            </a:r>
          </a:p>
          <a:p>
            <a:pPr algn="l"/>
            <a:r>
              <a:rPr lang="fr-CA" dirty="0"/>
              <a:t>Livre de </a:t>
            </a:r>
            <a:r>
              <a:rPr lang="fr-CA" dirty="0" err="1"/>
              <a:t>copernic</a:t>
            </a:r>
            <a:r>
              <a:rPr lang="fr-CA" dirty="0"/>
              <a:t> </a:t>
            </a:r>
            <a:r>
              <a:rPr lang="fr-CA" dirty="0" err="1"/>
              <a:t>héliocentrise</a:t>
            </a:r>
            <a:r>
              <a:rPr lang="fr-CA" dirty="0"/>
              <a:t> le soleil au centre qui étais contre l’église géocentrisme le terre est au centre.</a:t>
            </a:r>
          </a:p>
          <a:p>
            <a:pPr algn="l"/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1430489-F6A9-4C90-8F8B-020F698F5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9660"/>
            <a:ext cx="2095500" cy="26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3ABDE30-3E76-432F-9D79-0AD9C8D78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963" y="26596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51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2022-05-16T14:19:52Z</dcterms:created>
  <dcterms:modified xsi:type="dcterms:W3CDTF">2022-05-16T14:23:57Z</dcterms:modified>
</cp:coreProperties>
</file>