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05809-E04E-4DFD-ACAE-27F179530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3E3B24-92B6-4E9C-BAEF-210A5CA0C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118ED-341D-47CA-9991-8DBA201A3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347023-03E7-4C92-B514-F76DCEC2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BD882F-C171-49E7-8B50-A9FED0A01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91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579909-6135-46B4-AF8B-865F623E3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9E4473-3A3E-4B93-BC69-CD3FD09E4F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911964-B72A-4219-9C77-F74C61C8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AA2D9F-D660-4633-9C3A-C83EDC2D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F3E7C-8EB0-4ADC-80A4-94D24522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37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063271-6391-45E0-91A6-E6503DDB7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585ADF2-D587-477B-B696-A4EEEDE0C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91834-10D3-4983-98C3-887C03F5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EA907A-46D7-4BFA-9F05-DA14FF28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2D7B5D-B4E1-41ED-BDFA-3E5551C8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4522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32C4BB-ABA0-45B8-AE67-A1EB1E55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5FDAD-D459-4208-9DAF-AD5D9425D2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9E2F3-75E7-4AB0-97EA-3769D657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9C12AF-27B2-4106-8147-3AB4CC43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909193-232D-4143-BF77-6F6555F8E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4243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E3A55-78E2-4D0C-9651-A12A988E5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9924E4-49B3-40F6-A566-7B439E99E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DB50F3-40EF-4138-A7DA-B789253DF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65C338-D976-4595-A278-0C865E98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A9385D-5B5C-4CE5-B35B-F7570AB1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79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1FF4F8-8F18-49FC-911E-82AA403D4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97E084-3134-4896-9B76-0E8121313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4A068A2-C1C5-4ED4-AA1F-9FC730DEA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F1DDC-DE30-45F4-B0B5-92DFA296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6AB006-F3F2-4001-99FB-8447938A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C0AABE7-2657-496F-A075-744D88B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13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61D5B-9A6D-4C68-B187-A424996E0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913807-DD89-45A4-845C-9C0ECA9CD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7E4D75-DFC8-4D8C-97D7-757A9A439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56D3C2-8EB4-4074-9BDD-775F9A2343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EBE171E-35B6-47E8-AF6A-DAFACCED8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899EC22-1B67-4AF4-9E20-D49EBF15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9C656E9-3658-429E-84BB-5DDC04A95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19F0DDB-00A4-447F-87AA-B924F885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710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04873D-C8E0-4AFC-B889-AEF2A0598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3DD4EE-956F-47E7-A9AE-B0057550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187A9BF-99D9-43A4-A826-2CFCCEFC4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5DFB9C5-4B76-416A-8336-0A9278470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4404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7154E0-D4BD-4DB5-902F-FAFF53F29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EFB478-6F75-41FA-84FE-997947D0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63F900-030A-4B7A-B1CC-4E537351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0962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577289-9626-4D02-96E5-0CD653C96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0E0F1-4918-41AC-9D46-4D2EE8193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B03530-265A-4433-B31B-DC1FD472B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7DAF9B9-5536-4C29-91F9-91489874D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942F25-85FB-40B5-89B0-3580FC464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2F8BA2-7A9E-484C-8D8A-A3904125B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133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C2ED84-0CB8-43DD-9483-E11050E42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6AEA76-D28F-4840-8568-384BF4F511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E4EFFA-43D7-4B45-ACB2-0378A02E7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FA4F6EA-258A-48D1-910A-0BF48BE1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F61E4CF-A9A5-4A36-90AE-67FE8F77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57E0C31-AA30-4D9D-99D6-A161DDD9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751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2A5387-F80E-4797-8567-85B50AEE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5007F1-D2E0-4C64-8363-18C2A8DC4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7E1094-3801-4080-BF5C-3953E50CED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8C94A-B7FD-477D-A4DD-4867296641EC}" type="datetimeFigureOut">
              <a:rPr lang="fr-CA" smtClean="0"/>
              <a:t>2022-11-02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916EC5-4D4C-4F1F-917B-780CCC992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B95B37-288D-45A1-B46A-33EA0F009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BE03-A2FD-4FDA-9271-EFB99BBA60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7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96F874-A099-4E47-B1A1-1A460AFE7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4347" y="-699893"/>
            <a:ext cx="3333912" cy="294071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F21D20-0DB9-46E7-8573-2E5AFA239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7345" y="5592203"/>
            <a:ext cx="6809344" cy="1207044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1034" name="Picture 10" descr="Athlétisme au Jeux de Paris 2024">
            <a:extLst>
              <a:ext uri="{FF2B5EF4-FFF2-40B4-BE49-F238E27FC236}">
                <a16:creationId xmlns:a16="http://schemas.microsoft.com/office/drawing/2014/main" id="{B1527951-9F82-4A28-A33D-1239A7DF9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028" y="665167"/>
            <a:ext cx="3222172" cy="212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thlétisme - Cagnes-sur-Mer">
            <a:extLst>
              <a:ext uri="{FF2B5EF4-FFF2-40B4-BE49-F238E27FC236}">
                <a16:creationId xmlns:a16="http://schemas.microsoft.com/office/drawing/2014/main" id="{C909C929-C7CF-4CA0-8E9D-0E493891C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5" y="3429000"/>
            <a:ext cx="466725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ien comprendre toutes les disciplines de l'athlétisme">
            <a:extLst>
              <a:ext uri="{FF2B5EF4-FFF2-40B4-BE49-F238E27FC236}">
                <a16:creationId xmlns:a16="http://schemas.microsoft.com/office/drawing/2014/main" id="{137AA925-A576-402F-A8CA-13286264F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625" y="3496703"/>
            <a:ext cx="3009461" cy="3009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ccueil | Club d'athlétisme de Sept-Iles |Cote-Nord">
            <a:extLst>
              <a:ext uri="{FF2B5EF4-FFF2-40B4-BE49-F238E27FC236}">
                <a16:creationId xmlns:a16="http://schemas.microsoft.com/office/drawing/2014/main" id="{D3F4469C-59D1-4DB2-B173-F9552EC2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758" y="399271"/>
            <a:ext cx="2433194" cy="271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919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5</cp:revision>
  <dcterms:created xsi:type="dcterms:W3CDTF">2022-11-02T17:18:30Z</dcterms:created>
  <dcterms:modified xsi:type="dcterms:W3CDTF">2022-11-02T17:24:46Z</dcterms:modified>
</cp:coreProperties>
</file>