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CA1DD-94F8-4F26-A431-F82300A85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087791-ED3E-4E25-B00C-D212BFF74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6D0B8-4C6D-491F-8DD4-B27CE26E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FFE36-A906-48AC-AAAF-F2422A2B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CCD4DF-32DE-4125-B179-05A1093E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42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2B126-2350-4A34-8CBC-93EE3F8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D8F525-A780-43A2-AC01-55794EF5C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D03F24-71B4-4F31-8C81-DC2C2A56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087C3-1739-42FF-9EB9-02792833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7CF1B-E4CE-40E0-8411-8F18D987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31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41D9CD-87FD-4300-89ED-998590449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89DE5-31B0-4C97-AABD-2041292D7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9439D-BE13-41E2-A04D-3120048B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EC8E6-E0A5-449D-88CF-086053BB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115FE-7FD3-490E-8408-4454AE07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5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C452A-B6A2-4276-89D1-38472F69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5A049B-B8E2-4D0A-8304-1D41AA63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48D7D-9F77-4CA0-A1A9-AF82F6E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DDB31-F416-4021-8FB1-CDD61BE2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E5E35-2B1F-4F18-AE24-0537D5E0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244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BB11D-1253-4EB3-9109-6BD40DF5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633BDB-440E-4B3B-B8E6-B804BAA9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A96450-1B11-4939-9784-ECA2A80B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77682-A50D-4421-955C-9F2695A0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1B3BC-B237-47DA-A2D2-7836EC2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50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6A7C6-EF47-4F83-AB3F-7DBE0B2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F5B206-29DD-4CA0-BDDF-A007C1BD6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1D4C7B-5DC8-4611-9A20-2178BA295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D736A3-C396-47B9-BEB3-93D7086A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F96D8A-0A8A-4BBE-88A7-D84845AA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4C6515-7828-478C-A280-A3F47404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9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08C92-33EB-4AAE-94B9-449D4E76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C07843-BD3B-463E-A858-04DB3A882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31EB5A-E60C-4AE5-A4B7-F274DFBCB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3D8CF3-C591-41ED-87CE-6D4B69ED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46D2CE-E5FA-4090-8FE7-A8A3D1AB6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F8035C-7D1C-4DA1-8684-4F17BB75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670534-B3B4-4B8F-AB1C-94A047BB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39ECF8-2CD7-4EC4-8D48-71C999D2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46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963D9-A4C8-44D9-8F7A-71DB04DA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25F5D0-2A3F-4E9C-AA3C-1523834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A4D3E4-6522-4A10-8836-DF36A7FF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67CBCC-D440-4785-B590-82848E04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163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D47192-A0CA-4459-B3DC-C0CD7424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890ED9-48E0-42E0-A0AD-3F6AD633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501874-85C5-41B8-8131-79C0DD08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91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46656-0D62-441B-A9A8-C3C39EC9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79A170-6E7C-4C05-BA05-99C58873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13E83-5DE7-42B6-8EB7-AC43CA2F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7B509A-D17D-4599-808B-30F7D906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D98400-E97F-4837-A1F7-BEAC5D8E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1051F1-4ED3-4973-9A6F-8AEEC019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9C939-9BBC-42DB-9AC4-F4875EDB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0CE39C-90A4-453A-B460-EAF2AB046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27D310-78ED-4FE6-876C-43EBC9CF8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FC20D3-F6F3-4F1B-A1AF-D6164731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29A059-F98E-4661-B9E6-13B5FE7E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5137D1-4D0E-4951-9660-002F2351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BE7D42-D816-44C4-A7A3-4C4BF606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F0EBC-BA74-475E-97C2-F10DED0E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2C13E-7147-4BD9-823F-4BDC2EE3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32DA-FA7A-4625-A59C-E15A1D1E69D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43938-0955-421D-8C07-CC34619ED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0AADE-EA3A-4EE7-939E-2CB64D56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C7634-86E7-41D3-92BF-768F2540D9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48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D2B2-181D-4F5C-9AF7-39D9DB114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40176D-B612-42A8-9433-9C83801E3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Dominique Roy</a:t>
            </a:r>
          </a:p>
        </p:txBody>
      </p:sp>
    </p:spTree>
    <p:extLst>
      <p:ext uri="{BB962C8B-B14F-4D97-AF65-F5344CB8AC3E}">
        <p14:creationId xmlns:p14="http://schemas.microsoft.com/office/powerpoint/2010/main" val="232892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8F612-DB79-4F0E-B58E-60635858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820" y="632926"/>
            <a:ext cx="12312273" cy="1908207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5083BC-C327-45EB-8BB4-B8837A51C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35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Oh, it's beautiful, but wait a minute, isn't this?</a:t>
            </a:r>
            <a:endParaRPr lang="fr-CA" sz="3200" dirty="0"/>
          </a:p>
        </p:txBody>
      </p:sp>
      <p:pic>
        <p:nvPicPr>
          <p:cNvPr id="9218" name="Picture 2" descr="Les plus beaux fonds d'écrans de téléphone Simpson – Ollow">
            <a:extLst>
              <a:ext uri="{FF2B5EF4-FFF2-40B4-BE49-F238E27FC236}">
                <a16:creationId xmlns:a16="http://schemas.microsoft.com/office/drawing/2014/main" id="{3ABBB7B6-D316-42E7-AFBF-8B077AF4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34" y="861527"/>
            <a:ext cx="5374845" cy="54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DCA7C-56C4-4182-8D76-CD9D43D2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I'm</a:t>
            </a:r>
            <a:r>
              <a:rPr lang="fr-CA" dirty="0"/>
              <a:t> </a:t>
            </a:r>
            <a:r>
              <a:rPr lang="fr-CA" dirty="0" err="1"/>
              <a:t>dreaming</a:t>
            </a:r>
            <a:r>
              <a:rPr lang="fr-CA" dirty="0"/>
              <a:t> </a:t>
            </a:r>
            <a:r>
              <a:rPr lang="fr-CA" dirty="0" err="1"/>
              <a:t>away</a:t>
            </a:r>
            <a:br>
              <a:rPr lang="fr-CA" dirty="0"/>
            </a:br>
            <a:endParaRPr lang="fr-CA" dirty="0"/>
          </a:p>
        </p:txBody>
      </p:sp>
      <p:pic>
        <p:nvPicPr>
          <p:cNvPr id="1028" name="Picture 4" descr="Springfield | Simpsons Wiki | Fandom">
            <a:extLst>
              <a:ext uri="{FF2B5EF4-FFF2-40B4-BE49-F238E27FC236}">
                <a16:creationId xmlns:a16="http://schemas.microsoft.com/office/drawing/2014/main" id="{E686E09C-E009-4111-A512-7CF9FC602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64" y="1108312"/>
            <a:ext cx="5518672" cy="46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2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317E9-A088-4950-A471-F194D2576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150" y="949325"/>
            <a:ext cx="9144000" cy="2387600"/>
          </a:xfrm>
        </p:spPr>
        <p:txBody>
          <a:bodyPr/>
          <a:lstStyle/>
          <a:p>
            <a:r>
              <a:rPr lang="en-US" dirty="0"/>
              <a:t>That is just so typically me</a:t>
            </a:r>
            <a:br>
              <a:rPr lang="en-US" dirty="0"/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98D497-BA62-48F9-9B11-D9D909E60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742 Evergreen Terrace | Simpsons Wiki | Fandom">
            <a:extLst>
              <a:ext uri="{FF2B5EF4-FFF2-40B4-BE49-F238E27FC236}">
                <a16:creationId xmlns:a16="http://schemas.microsoft.com/office/drawing/2014/main" id="{D2452712-CB97-4A6F-9D9A-DC2255F7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07" y="252648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F4D88BC-24C3-4A60-B979-0FB76805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17" y="34739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I cry, watching the days</a:t>
            </a:r>
            <a:br>
              <a:rPr lang="en-US" sz="3200" dirty="0"/>
            </a:br>
            <a:endParaRPr lang="fr-CA" sz="3200" dirty="0"/>
          </a:p>
        </p:txBody>
      </p:sp>
      <p:pic>
        <p:nvPicPr>
          <p:cNvPr id="3076" name="Picture 4" descr="MARGE SIMPSON SOUNDBOARD — JAYUZUMI SOUNDBOARDS">
            <a:extLst>
              <a:ext uri="{FF2B5EF4-FFF2-40B4-BE49-F238E27FC236}">
                <a16:creationId xmlns:a16="http://schemas.microsoft.com/office/drawing/2014/main" id="{4FC438E5-E6AB-4187-9B56-684C324F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7" y="1637851"/>
            <a:ext cx="4507454" cy="45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9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68EE6-647F-4E59-BAC3-B00F31CA8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018" y="1908868"/>
            <a:ext cx="6560969" cy="1601096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1989BA-49B1-4FC4-8E9F-1CA72AAC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77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Can't you see I'm a fool in so many ways</a:t>
            </a:r>
            <a:br>
              <a:rPr lang="en-US" sz="3200" dirty="0"/>
            </a:br>
            <a:endParaRPr lang="fr-CA" sz="3200" dirty="0"/>
          </a:p>
        </p:txBody>
      </p:sp>
      <p:pic>
        <p:nvPicPr>
          <p:cNvPr id="4098" name="Picture 2" descr="Marge Simpson | Character Coaching">
            <a:extLst>
              <a:ext uri="{FF2B5EF4-FFF2-40B4-BE49-F238E27FC236}">
                <a16:creationId xmlns:a16="http://schemas.microsoft.com/office/drawing/2014/main" id="{34F59FD1-CCB5-4D94-B01F-98D76C1F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60" y="1937273"/>
            <a:ext cx="4920727" cy="49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30BD8-74C4-4B95-9BBD-3B8633D2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I played with your heart, got lost in the game</a:t>
            </a:r>
            <a:endParaRPr lang="fr-CA" dirty="0"/>
          </a:p>
        </p:txBody>
      </p:sp>
      <p:pic>
        <p:nvPicPr>
          <p:cNvPr id="5122" name="Picture 2" descr="The Marge Scene On The Simpsons That Went Too Far">
            <a:extLst>
              <a:ext uri="{FF2B5EF4-FFF2-40B4-BE49-F238E27FC236}">
                <a16:creationId xmlns:a16="http://schemas.microsoft.com/office/drawing/2014/main" id="{C91FFCBD-BA7D-4C1F-A4A5-24BFC8347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9015" r="6490" b="12634"/>
          <a:stretch/>
        </p:blipFill>
        <p:spPr bwMode="auto">
          <a:xfrm>
            <a:off x="2734347" y="1925618"/>
            <a:ext cx="6465122" cy="32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21C69-539D-4DCD-AC41-18A323B11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3440" y="-1193800"/>
            <a:ext cx="9144000" cy="2387600"/>
          </a:xfrm>
        </p:spPr>
        <p:txBody>
          <a:bodyPr/>
          <a:lstStyle/>
          <a:p>
            <a:r>
              <a:rPr lang="fr-CA" dirty="0" err="1"/>
              <a:t>I'm</a:t>
            </a:r>
            <a:r>
              <a:rPr lang="fr-CA" dirty="0"/>
              <a:t> not </a:t>
            </a:r>
            <a:r>
              <a:rPr lang="fr-CA" dirty="0" err="1"/>
              <a:t>that</a:t>
            </a:r>
            <a:r>
              <a:rPr lang="fr-CA" dirty="0"/>
              <a:t> innocent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5DFC6A-2F62-49EE-BF19-34BD9DD2E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146" name="Picture 2" descr="Marge Simpson - Wikipedia">
            <a:extLst>
              <a:ext uri="{FF2B5EF4-FFF2-40B4-BE49-F238E27FC236}">
                <a16:creationId xmlns:a16="http://schemas.microsoft.com/office/drawing/2014/main" id="{954974B7-C4FD-4804-9B78-058228CC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99" y="1041149"/>
            <a:ext cx="1890477" cy="58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6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D4DE1-AED2-4C6B-B02B-F4E4580B2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9268" y="-27227"/>
            <a:ext cx="11047739" cy="2661770"/>
          </a:xfrm>
        </p:spPr>
        <p:txBody>
          <a:bodyPr/>
          <a:lstStyle/>
          <a:p>
            <a:r>
              <a:rPr lang="fr-CA" dirty="0"/>
              <a:t>All </a:t>
            </a:r>
            <a:r>
              <a:rPr lang="fr-CA" dirty="0" err="1"/>
              <a:t>aboard</a:t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A16E08-66B7-4315-A2E8-97840A441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The Greatest Line Every 'Simpsons' Character Ever Delivered - The Atlantic">
            <a:extLst>
              <a:ext uri="{FF2B5EF4-FFF2-40B4-BE49-F238E27FC236}">
                <a16:creationId xmlns:a16="http://schemas.microsoft.com/office/drawing/2014/main" id="{DEF32897-9668-42E7-99EB-D365288F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79" y="2634543"/>
            <a:ext cx="3579007" cy="42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99922CB2-A8F0-4E1B-A5C1-A48E53D8C9B2}"/>
              </a:ext>
            </a:extLst>
          </p:cNvPr>
          <p:cNvSpPr/>
          <p:nvPr/>
        </p:nvSpPr>
        <p:spPr>
          <a:xfrm>
            <a:off x="5192486" y="1393370"/>
            <a:ext cx="2035627" cy="1862591"/>
          </a:xfrm>
          <a:prstGeom prst="wedgeEllipseCallout">
            <a:avLst>
              <a:gd name="adj1" fmla="val -44362"/>
              <a:gd name="adj2" fmla="val 595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69075F-C399-4279-BD70-B7DD0BA65A62}"/>
              </a:ext>
            </a:extLst>
          </p:cNvPr>
          <p:cNvSpPr txBox="1"/>
          <p:nvPr/>
        </p:nvSpPr>
        <p:spPr>
          <a:xfrm>
            <a:off x="5867399" y="2056264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Help !</a:t>
            </a:r>
          </a:p>
        </p:txBody>
      </p:sp>
    </p:spTree>
    <p:extLst>
      <p:ext uri="{BB962C8B-B14F-4D97-AF65-F5344CB8AC3E}">
        <p14:creationId xmlns:p14="http://schemas.microsoft.com/office/powerpoint/2010/main" val="30581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CD871-6994-4979-8F35-0D5E46BC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-6418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Britney, before you go, there's something I want you to have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40D9F3-A1E9-4CF2-BFB5-55DE9F9EE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362" y="2994410"/>
            <a:ext cx="4294919" cy="525948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8194" name="Picture 2" descr="Bonding With Bart - The Simpsons - TV Fanatic">
            <a:extLst>
              <a:ext uri="{FF2B5EF4-FFF2-40B4-BE49-F238E27FC236}">
                <a16:creationId xmlns:a16="http://schemas.microsoft.com/office/drawing/2014/main" id="{559E6150-DF95-4312-9D69-25EEEEB4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28" y="1899368"/>
            <a:ext cx="5725067" cy="32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57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79</Words>
  <Application>Microsoft Office PowerPoint</Application>
  <PresentationFormat>Grand écran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Thème Office</vt:lpstr>
      <vt:lpstr>Storyboard</vt:lpstr>
      <vt:lpstr>I'm dreaming away </vt:lpstr>
      <vt:lpstr>That is just so typically me </vt:lpstr>
      <vt:lpstr>Présentation PowerPoint</vt:lpstr>
      <vt:lpstr>Présentation PowerPoint</vt:lpstr>
      <vt:lpstr>I played with your heart, got lost in the game</vt:lpstr>
      <vt:lpstr>I'm not that innocent</vt:lpstr>
      <vt:lpstr>All aboard </vt:lpstr>
      <vt:lpstr>Britney, before you go, there's something I want you to have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4</cp:revision>
  <dcterms:created xsi:type="dcterms:W3CDTF">2022-11-17T15:25:18Z</dcterms:created>
  <dcterms:modified xsi:type="dcterms:W3CDTF">2022-11-17T16:01:42Z</dcterms:modified>
</cp:coreProperties>
</file>