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EEC7CF-2DD4-49C2-832F-7065150480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2F6501A-4C3D-44BD-90C4-21A5A87C6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B2A343-1DD5-4906-9031-CF04917F6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FAAC-4FBD-4F2D-AE80-6B9ADEE79FD5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E07ED1-C3AE-4F30-AA06-CABE89794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33D0FF-7575-4FAC-8DDD-4BCA35EF2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2787-E5FC-434E-9ACA-929CAD8BEA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3741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658DB3-2077-4A6C-9249-4E3AC4EF7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E53067A-F03A-4F01-B015-AA4132D1B5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BB1B20-AFEB-4697-9F00-A67010CB5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FAAC-4FBD-4F2D-AE80-6B9ADEE79FD5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E97C73-BBAA-4572-92EF-1BBACCAE0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D658C0-9173-4425-B260-2E161A8D8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2787-E5FC-434E-9ACA-929CAD8BEA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86053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7CD29CB-05C1-4FD8-8D32-ED15EBCAF1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D6162E6-7870-4880-8240-87F276C18E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5DC231-0A2F-4E6D-91CD-892F20085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FAAC-4FBD-4F2D-AE80-6B9ADEE79FD5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FB3C0B-9CCF-4E01-9D97-A9379FECD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EBD69A-30F5-401B-8785-181B22ABC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2787-E5FC-434E-9ACA-929CAD8BEA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8377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A64DA2-75C3-4464-BEB2-CD02F606C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B73322-01EA-4808-B11C-3CD4F3517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70153F-CCDC-4386-BC72-578F465DD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FAAC-4FBD-4F2D-AE80-6B9ADEE79FD5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54CC20-65C6-4A00-921E-DE5DEA4DF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75D578-1A66-4749-B7C8-41CE0669B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2787-E5FC-434E-9ACA-929CAD8BEA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05889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A55A98-091C-4231-B0CA-637ACF161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49D237-5E32-45FD-AAD0-5CAAC19F2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7BDB65-FC78-4098-BD43-CE1BB04AD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FAAC-4FBD-4F2D-AE80-6B9ADEE79FD5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FDF171-021F-411D-B58D-7903EFE45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EA5501-FAD0-4BF7-8C62-836501C59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2787-E5FC-434E-9ACA-929CAD8BEA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72385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A4EDD7-B343-44F3-861C-FF72C73EF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8A445C-D4A1-4939-A13E-1BFFCAB05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D324E69-7C09-40F0-9189-1DBED37DA9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CFA05B3-CDC2-4C42-B86B-3931153E1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FAAC-4FBD-4F2D-AE80-6B9ADEE79FD5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C3D2700-2ADD-4BA0-92F3-B5821B2AA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B5B6839-5E91-4ADC-8A83-1FB12CE55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2787-E5FC-434E-9ACA-929CAD8BEA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35046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E11E58-6CBA-4F1B-9A1D-719C0C799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FC0073C-DBAB-426A-918F-384CBEAC22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44453D6-D36B-40D5-9243-F02A6AEFB7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6C0BC55-48B1-4207-A818-E632B60B08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70563BB-F7DF-48F3-9647-89AD07DB08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FA40582-1610-472F-AE93-288BC4E02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FAAC-4FBD-4F2D-AE80-6B9ADEE79FD5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461277A-C509-4741-A537-427D48A5E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14064F7-BD2F-4DB9-9459-E731F3FC2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2787-E5FC-434E-9ACA-929CAD8BEA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55038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DFA196-FF58-4136-B296-927B40FB4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297E901-A5B5-45C3-8BB1-23F3A6BE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FAAC-4FBD-4F2D-AE80-6B9ADEE79FD5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2FA8FA8-E2A5-4E3A-A91A-81D1FE6F7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E0A21E8-BEF0-4180-995F-1A4ACEE1F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2787-E5FC-434E-9ACA-929CAD8BEA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16632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D0FF183-5F38-4EED-9B30-DFDAFD588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FAAC-4FBD-4F2D-AE80-6B9ADEE79FD5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4E0D774-1757-46E1-8F5D-403D9F8E2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56F95C5-56C1-4C3A-BCFC-979EC59B6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2787-E5FC-434E-9ACA-929CAD8BEA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05624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A536EE-E8DE-4F0B-9AF2-915529FAC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0145A7-46DC-478C-BD42-D566D09FB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5B26E7B-3882-457B-9FBB-032BF56198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79CC51C-AF6C-410B-AB7E-4F42E78B8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FAAC-4FBD-4F2D-AE80-6B9ADEE79FD5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6D4FAFB-64B2-4910-B679-E816A9E16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EA1D15F-8D4E-46A7-9296-9E4F77574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2787-E5FC-434E-9ACA-929CAD8BEA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09574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850F44-849F-4C4B-9830-BACA76713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EA6E454-11DD-4D51-9049-D41BBE55E8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24AA5A8-FFEF-474C-82DD-B727D0354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BF56BB7-5F41-4E35-94AE-6B5E9E469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FAAC-4FBD-4F2D-AE80-6B9ADEE79FD5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629DE99-6D48-4CAA-B74E-19FCABB7B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054013-A164-4C8A-9B40-B49C89074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2787-E5FC-434E-9ACA-929CAD8BEA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94815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CDC9356-1E29-4076-AB47-A3D1D427F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AE7E5A9-ACB4-463F-BA04-B1123AA655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9AE7E9-10B8-48A3-9DCA-C00B095F65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EFAAC-4FBD-4F2D-AE80-6B9ADEE79FD5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48E44E-6CAB-4897-8009-16F4BC9223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04A39C-6297-45FD-98B6-2E4DE53842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E2787-E5FC-434E-9ACA-929CAD8BEA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5350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9B0915-7AF7-4503-B943-A94975B898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/>
              <a:t>Breadboad</a:t>
            </a:r>
            <a:r>
              <a:rPr lang="fr-CA" dirty="0"/>
              <a:t> par Dominique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56128A0-9A21-4F8F-92C2-4DF34C52C4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76343E2-9DFB-44D7-9D35-8F1D581E2D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977" y="3509963"/>
            <a:ext cx="4062045" cy="264672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DF8A26B-465C-43B0-83C6-8EBB2583EA2D}"/>
              </a:ext>
            </a:extLst>
          </p:cNvPr>
          <p:cNvSpPr/>
          <p:nvPr/>
        </p:nvSpPr>
        <p:spPr>
          <a:xfrm>
            <a:off x="4292301" y="3743661"/>
            <a:ext cx="3571539" cy="11833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FF0B7B-8FA5-4821-B18B-B33EEB04D4B8}"/>
              </a:ext>
            </a:extLst>
          </p:cNvPr>
          <p:cNvSpPr/>
          <p:nvPr/>
        </p:nvSpPr>
        <p:spPr>
          <a:xfrm>
            <a:off x="4292301" y="3602038"/>
            <a:ext cx="3571539" cy="1093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142E88B-EDB8-41AD-9E0D-B3880446EEE0}"/>
              </a:ext>
            </a:extLst>
          </p:cNvPr>
          <p:cNvSpPr/>
          <p:nvPr/>
        </p:nvSpPr>
        <p:spPr>
          <a:xfrm>
            <a:off x="4292301" y="5763154"/>
            <a:ext cx="3646843" cy="11052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3373F8C-E773-4A14-8B7B-543E81D0DED4}"/>
              </a:ext>
            </a:extLst>
          </p:cNvPr>
          <p:cNvSpPr/>
          <p:nvPr/>
        </p:nvSpPr>
        <p:spPr>
          <a:xfrm>
            <a:off x="4292301" y="5897564"/>
            <a:ext cx="3646843" cy="11052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0F8E5EF-F83C-4F9F-9E1D-226D6E181001}"/>
              </a:ext>
            </a:extLst>
          </p:cNvPr>
          <p:cNvSpPr/>
          <p:nvPr/>
        </p:nvSpPr>
        <p:spPr>
          <a:xfrm>
            <a:off x="4561242" y="4130936"/>
            <a:ext cx="96819" cy="5701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FAD2DA-8E64-480D-8A87-C523A6CEC4AA}"/>
              </a:ext>
            </a:extLst>
          </p:cNvPr>
          <p:cNvSpPr/>
          <p:nvPr/>
        </p:nvSpPr>
        <p:spPr>
          <a:xfrm>
            <a:off x="7086601" y="4905487"/>
            <a:ext cx="99507" cy="61318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443739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Breadboad par Dominique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Breadboad par Dominique</dc:title>
  <dc:creator>CSBE</dc:creator>
  <cp:lastModifiedBy>CSBE</cp:lastModifiedBy>
  <cp:revision>1</cp:revision>
  <dcterms:created xsi:type="dcterms:W3CDTF">2021-10-29T18:10:38Z</dcterms:created>
  <dcterms:modified xsi:type="dcterms:W3CDTF">2021-10-29T18:10:52Z</dcterms:modified>
</cp:coreProperties>
</file>