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FFAD"/>
    <a:srgbClr val="D0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C34533-FBC3-4987-AF90-70F2C9038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408664E-713C-400B-8CC6-C46532B569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17161E-E24F-4A31-8934-2E021FEB7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5A56-47E7-46AE-8604-859F514A343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7C595B-CD20-4053-9AA6-A4CA4B093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206952-D384-4627-A7E2-938281149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8281-4ED5-4E97-B295-52CC627322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7940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28FF28-AAF7-45A5-A4BE-849E96AF6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6F41390-C635-4661-8184-8765591743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182FF4-AC97-4299-82C7-A2F3ADE2A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5A56-47E7-46AE-8604-859F514A343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3E8413-7ABF-453B-A342-B88BF45A7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051EE2-075F-49CD-8794-2DAEC2FDC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8281-4ED5-4E97-B295-52CC627322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8476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1F3E04E-7D1E-4493-8A8A-150BFAF222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405F5C1-D192-44F1-A360-093ECDCF1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A9765F-0883-4AA2-89EB-749052556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5A56-47E7-46AE-8604-859F514A343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C2223F-0E15-4CF8-8DBB-AA2FF7D56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51A1E2-4B5C-4464-8C29-E669A0411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8281-4ED5-4E97-B295-52CC627322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45185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0A36F4-A25D-4A4F-9ECF-0AD45F6D6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9CB24E-8262-4D32-8FD6-1742C7EDB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6FBC10-AAAD-49B4-9F08-E0220B78B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5A56-47E7-46AE-8604-859F514A343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F7A5AD-2D14-4D9B-8856-07C29798E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C46623-529D-4D3D-97CC-77CE9DCA8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8281-4ED5-4E97-B295-52CC627322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5051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BAEC4F-3E94-42DB-A675-1AB7039CE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68CEFFE-10CD-4872-B451-A6EAF2FE6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E0A60B-C8EC-49D1-ADAD-27EBB51CE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5A56-47E7-46AE-8604-859F514A343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8E68DD-E7AD-4D1B-B910-CC21200C7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580488-3F7A-4803-B15C-CADA3C38B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8281-4ED5-4E97-B295-52CC627322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479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C88B59-B671-4080-8D5F-F2CDD9E3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AD632B-200F-48A9-8D90-4BD48F14D8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378CBB-7F50-41CD-81D6-C4EC63D82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E6C3C6-5A18-46B3-B27C-43C3CF40A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5A56-47E7-46AE-8604-859F514A343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10B99A-7746-4218-957C-2F44E34D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868C15-2E99-41E1-A7FA-45394DEE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8281-4ED5-4E97-B295-52CC627322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03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CAC7E4-2ED0-4C88-A6DF-3E65E8EA4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C19356-52AE-42CF-8E08-40874EDD3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52DB374-67D8-46F1-B834-3CE15C54A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D4E7F5B-5557-4CF6-AFB9-4A41C0CD71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A5C82A8-A896-45B5-BEDD-9FB0236492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8772B16-7022-4663-BB0A-EEA5C63FF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5A56-47E7-46AE-8604-859F514A343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FFE7CFF-9DFA-467A-B578-6FC66474E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7F5FBC8-18BE-4BC1-9BDF-D965427CE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8281-4ED5-4E97-B295-52CC627322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8944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F0D84D-1B65-4F58-A713-3B5DD9D27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4A05AF6-7E8A-4EEA-B912-DC7E9479A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5A56-47E7-46AE-8604-859F514A343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AC88786-3473-43AE-87B0-75BAAEC6B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721108F-C9C5-407E-BC81-D6F325B81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8281-4ED5-4E97-B295-52CC627322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1340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C790C62-DDA3-4546-AC04-DC8A765BF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5A56-47E7-46AE-8604-859F514A343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F65B07F-553E-41D3-9B3C-8B936E16B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1FB9DBB-21FA-48D2-AAB4-5273D5D5B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8281-4ED5-4E97-B295-52CC627322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5136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4F6530-1E1C-44C4-991B-69D912E7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9E6A33-B7A1-4D82-955C-6E33CFCFC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BAA0BD9-900E-43C2-8B05-885DEC9C8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5CDF70-B9B6-450D-AD6A-42B14B8E3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5A56-47E7-46AE-8604-859F514A343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2D38A9-3D58-43A6-9FFA-B794EACC3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F5CF5EA-1830-41CD-991B-325FD6B43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8281-4ED5-4E97-B295-52CC627322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6826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AF9177-00D4-441B-837F-BB489F22E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5F559C4-7E8F-47C8-815F-CF77666732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EEB0279-F9B2-48D0-A718-B6E40ADB8D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1164A2-D87C-44F7-B892-2EABDE6CB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5A56-47E7-46AE-8604-859F514A343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DA75D0F-3382-474E-B52F-4F7399E27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7FBFDAA-B2FC-46F5-B8CD-55A00F988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F8281-4ED5-4E97-B295-52CC627322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4749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4D483AC-7579-4673-974B-81E175A12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7C8EA4A-ED65-461E-91AB-1F9B17700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C899B1-FF2A-49DC-8384-E132EED50B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15A56-47E7-46AE-8604-859F514A343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8544B9-C86B-4993-A052-D746E13C01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09201A-D4B4-42F6-90E3-95A627A867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F8281-4ED5-4E97-B295-52CC627322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5462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216DBB-A1B6-45F8-8110-C40E8EE621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7426"/>
            <a:ext cx="9144000" cy="623943"/>
          </a:xfrm>
        </p:spPr>
        <p:txBody>
          <a:bodyPr>
            <a:normAutofit fontScale="90000"/>
          </a:bodyPr>
          <a:lstStyle/>
          <a:p>
            <a:br>
              <a:rPr lang="fr-CA" sz="4000" dirty="0">
                <a:latin typeface="Berlin Sans FB Demi" panose="020E0802020502020306" pitchFamily="34" charset="0"/>
              </a:rPr>
            </a:br>
            <a:br>
              <a:rPr lang="fr-CA" sz="4000" dirty="0">
                <a:latin typeface="Berlin Sans FB Demi" panose="020E0802020502020306" pitchFamily="34" charset="0"/>
              </a:rPr>
            </a:br>
            <a:br>
              <a:rPr lang="fr-CA" sz="4000" dirty="0">
                <a:latin typeface="Berlin Sans FB Demi" panose="020E0802020502020306" pitchFamily="34" charset="0"/>
              </a:rPr>
            </a:br>
            <a:br>
              <a:rPr lang="fr-CA" sz="4000" dirty="0">
                <a:latin typeface="Berlin Sans FB Demi" panose="020E0802020502020306" pitchFamily="34" charset="0"/>
              </a:rPr>
            </a:br>
            <a:br>
              <a:rPr lang="fr-CA" sz="4000" dirty="0">
                <a:latin typeface="Berlin Sans FB Demi" panose="020E0802020502020306" pitchFamily="34" charset="0"/>
              </a:rPr>
            </a:br>
            <a:br>
              <a:rPr lang="fr-CA" sz="4000" dirty="0">
                <a:latin typeface="Berlin Sans FB Demi" panose="020E0802020502020306" pitchFamily="34" charset="0"/>
              </a:rPr>
            </a:br>
            <a:br>
              <a:rPr lang="fr-CA" sz="4000" dirty="0">
                <a:latin typeface="Berlin Sans FB Demi" panose="020E0802020502020306" pitchFamily="34" charset="0"/>
              </a:rPr>
            </a:br>
            <a:br>
              <a:rPr lang="fr-CA" sz="4000" dirty="0">
                <a:latin typeface="Berlin Sans FB Demi" panose="020E0802020502020306" pitchFamily="34" charset="0"/>
              </a:rPr>
            </a:br>
            <a:br>
              <a:rPr lang="fr-CA" sz="4000" dirty="0">
                <a:latin typeface="Berlin Sans FB Demi" panose="020E0802020502020306" pitchFamily="34" charset="0"/>
              </a:rPr>
            </a:br>
            <a:br>
              <a:rPr lang="fr-CA" sz="4000" dirty="0">
                <a:latin typeface="Berlin Sans FB Demi" panose="020E0802020502020306" pitchFamily="34" charset="0"/>
              </a:rPr>
            </a:br>
            <a:br>
              <a:rPr lang="fr-CA" sz="4000" dirty="0">
                <a:latin typeface="Berlin Sans FB Demi" panose="020E0802020502020306" pitchFamily="34" charset="0"/>
              </a:rPr>
            </a:br>
            <a:br>
              <a:rPr lang="fr-CA" sz="4000" dirty="0">
                <a:latin typeface="Berlin Sans FB Demi" panose="020E0802020502020306" pitchFamily="34" charset="0"/>
              </a:rPr>
            </a:br>
            <a:br>
              <a:rPr lang="fr-CA" sz="4000" dirty="0">
                <a:latin typeface="Berlin Sans FB Demi" panose="020E0802020502020306" pitchFamily="34" charset="0"/>
              </a:rPr>
            </a:br>
            <a:br>
              <a:rPr lang="fr-CA" sz="4000" dirty="0">
                <a:latin typeface="Berlin Sans FB Demi" panose="020E0802020502020306" pitchFamily="34" charset="0"/>
              </a:rPr>
            </a:br>
            <a:r>
              <a:rPr lang="fr-CA" sz="4000" dirty="0">
                <a:latin typeface="Berlin Sans FB Demi" panose="020E0802020502020306" pitchFamily="34" charset="0"/>
              </a:rPr>
              <a:t>Fusée de Dominique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C74409-E2F9-4238-83E1-519A8ABB8A70}"/>
              </a:ext>
            </a:extLst>
          </p:cNvPr>
          <p:cNvSpPr/>
          <p:nvPr/>
        </p:nvSpPr>
        <p:spPr>
          <a:xfrm>
            <a:off x="2517289" y="2555057"/>
            <a:ext cx="914400" cy="2517289"/>
          </a:xfrm>
          <a:prstGeom prst="rect">
            <a:avLst/>
          </a:prstGeom>
          <a:solidFill>
            <a:srgbClr val="69FF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1B6702D9-7672-459D-9B96-AD86DB985EE6}"/>
              </a:ext>
            </a:extLst>
          </p:cNvPr>
          <p:cNvSpPr/>
          <p:nvPr/>
        </p:nvSpPr>
        <p:spPr>
          <a:xfrm>
            <a:off x="2323651" y="968188"/>
            <a:ext cx="1290917" cy="1586869"/>
          </a:xfrm>
          <a:prstGeom prst="triangle">
            <a:avLst>
              <a:gd name="adj" fmla="val 4898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>
            <a:extLst>
              <a:ext uri="{FF2B5EF4-FFF2-40B4-BE49-F238E27FC236}">
                <a16:creationId xmlns:a16="http://schemas.microsoft.com/office/drawing/2014/main" id="{B6D758EA-B7FA-44C5-9C10-895AB5385B33}"/>
              </a:ext>
            </a:extLst>
          </p:cNvPr>
          <p:cNvSpPr/>
          <p:nvPr/>
        </p:nvSpPr>
        <p:spPr>
          <a:xfrm flipH="1">
            <a:off x="1796527" y="4190219"/>
            <a:ext cx="720762" cy="1258194"/>
          </a:xfrm>
          <a:prstGeom prst="rt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9D0766F-2B09-499A-9A79-4B3D24D1FBE3}"/>
              </a:ext>
            </a:extLst>
          </p:cNvPr>
          <p:cNvSpPr/>
          <p:nvPr/>
        </p:nvSpPr>
        <p:spPr>
          <a:xfrm rot="16200000">
            <a:off x="2138081" y="3389395"/>
            <a:ext cx="16620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CA" b="1" dirty="0"/>
              <a:t>Dominique R. 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0A4D510B-761C-4AD5-B7F2-CDF1C19F76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162973" y="4458935"/>
            <a:ext cx="1258194" cy="72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8235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20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Berlin Sans FB Demi</vt:lpstr>
      <vt:lpstr>Calibri</vt:lpstr>
      <vt:lpstr>Calibri Light</vt:lpstr>
      <vt:lpstr>Thème Office</vt:lpstr>
      <vt:lpstr>              Fusée de Dominique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Fusée de Dominique</dc:title>
  <dc:creator>CSBE</dc:creator>
  <cp:lastModifiedBy>CSBE</cp:lastModifiedBy>
  <cp:revision>6</cp:revision>
  <dcterms:created xsi:type="dcterms:W3CDTF">2021-09-03T18:07:33Z</dcterms:created>
  <dcterms:modified xsi:type="dcterms:W3CDTF">2021-09-03T18:44:22Z</dcterms:modified>
</cp:coreProperties>
</file>