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88" d="100"/>
          <a:sy n="88" d="100"/>
        </p:scale>
        <p:origin x="6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BB5D643-E45B-4F67-A61B-65C88C4116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89B0A8B0-D8A3-42B0-9A09-BDD38AA41B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53C63AB-ACFB-4FEF-B399-331945E2ED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C53C6-68C6-4301-BD6B-9D5742715F85}" type="datetimeFigureOut">
              <a:rPr lang="fr-CA" smtClean="0"/>
              <a:t>2022-11-14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D0B9AC1-AE1C-41C6-B007-351FD5B519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5FAA289-B8C3-4636-B5CB-7D6749A4E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D6E02-98C7-4310-9FDA-CBDCB7B6513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936301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D35ABF8-CAF5-4CF1-A0F6-3AE769B4F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B4DA49E1-F61A-4243-8F9B-1142F4795A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CB20D87-8F59-41D9-8374-68E5975B1A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C53C6-68C6-4301-BD6B-9D5742715F85}" type="datetimeFigureOut">
              <a:rPr lang="fr-CA" smtClean="0"/>
              <a:t>2022-11-14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82615BE-BF3F-43AA-A9C2-B9FBEC2DCF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B24CB0E-06A3-4CD5-AAAA-BF484C524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D6E02-98C7-4310-9FDA-CBDCB7B6513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5491016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47EB711F-6EBC-4B36-A388-873D5CE44D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D73C7B02-06C5-4677-911E-50754678E3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E1227AC-9683-44DF-BF99-A7877F8600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C53C6-68C6-4301-BD6B-9D5742715F85}" type="datetimeFigureOut">
              <a:rPr lang="fr-CA" smtClean="0"/>
              <a:t>2022-11-14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4749A7F-D5EB-4690-8E51-3D34A55C5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67B4FC4-68AD-4BB1-A8A2-79C46C7848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D6E02-98C7-4310-9FDA-CBDCB7B6513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9099818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E165B55-FA3F-41D2-A8E3-A5C4C6BD92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30F62AD-95C0-476A-884E-9878E029AF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8640013-F557-4A92-9727-287F4DC378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C53C6-68C6-4301-BD6B-9D5742715F85}" type="datetimeFigureOut">
              <a:rPr lang="fr-CA" smtClean="0"/>
              <a:t>2022-11-14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033063B-858F-4FAF-82CA-5D49128CB1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34E4109-5005-4932-8376-2AE3AFBBBF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D6E02-98C7-4310-9FDA-CBDCB7B6513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441679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48079F1-ECAE-45C0-80D5-BA3B7F5219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A8279AC-B984-484C-B1EB-8A9665F106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82EE0F3-1A2A-4DD4-9323-B317845732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C53C6-68C6-4301-BD6B-9D5742715F85}" type="datetimeFigureOut">
              <a:rPr lang="fr-CA" smtClean="0"/>
              <a:t>2022-11-14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7B1C052-13D8-4E06-8004-C64311149B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C18BB59-A5E5-460E-806C-15F6997C0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D6E02-98C7-4310-9FDA-CBDCB7B6513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1246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C8629D9-1DDD-4BF6-8148-7E70C44E3B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DD8AA59-C7EB-41E4-BFD1-D0FD151DD5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956D707-AE3E-4BC8-A3FF-BE4E3CCD73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A5B334D-FAC8-44B6-9B1F-FE77143949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C53C6-68C6-4301-BD6B-9D5742715F85}" type="datetimeFigureOut">
              <a:rPr lang="fr-CA" smtClean="0"/>
              <a:t>2022-11-14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90ECADA-E21A-41FB-852F-B6B0D4D6B2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B1586AA-25BB-4FB5-80FD-82E744B24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D6E02-98C7-4310-9FDA-CBDCB7B6513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0987310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1D6E9FE-83AD-4164-B226-C36C817D51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48DC2FC-398B-4129-B093-11D5863BAD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BAD44D9-1B14-4E16-B11D-3F01D6892F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7F299949-E7E1-4824-AE51-2831318799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985477D5-5BBD-41A7-9A39-0DD58748AD6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E1BF1EAA-4F32-478E-B198-522AED9E3C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C53C6-68C6-4301-BD6B-9D5742715F85}" type="datetimeFigureOut">
              <a:rPr lang="fr-CA" smtClean="0"/>
              <a:t>2022-11-14</a:t>
            </a:fld>
            <a:endParaRPr lang="fr-CA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6CDF89D5-BD76-4D1C-B4DC-CC9B91D221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0EC0F0AB-6A87-4ED7-AD23-293B12A525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D6E02-98C7-4310-9FDA-CBDCB7B6513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319072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C2C11F1-B916-488A-A7F2-917B49FE75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7F2A5C6E-45EE-412D-9570-8035E0B15E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C53C6-68C6-4301-BD6B-9D5742715F85}" type="datetimeFigureOut">
              <a:rPr lang="fr-CA" smtClean="0"/>
              <a:t>2022-11-14</a:t>
            </a:fld>
            <a:endParaRPr lang="fr-CA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28C3F2E-4C31-49B4-A009-3727CC6216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1AAA54C-D86F-4099-9592-7AB1411E0C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D6E02-98C7-4310-9FDA-CBDCB7B6513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6048527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6AAF9534-89E7-4DB6-A2E6-DCAA034676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C53C6-68C6-4301-BD6B-9D5742715F85}" type="datetimeFigureOut">
              <a:rPr lang="fr-CA" smtClean="0"/>
              <a:t>2022-11-14</a:t>
            </a:fld>
            <a:endParaRPr lang="fr-CA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4435B3D5-9871-42A3-A79E-08EED650B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163C113-8F99-47DF-BF8E-01A75B2C2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D6E02-98C7-4310-9FDA-CBDCB7B6513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803923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7BC3DE5-2CEE-4CB5-B047-B0F2F61ECA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14462F1-6D9C-4565-A927-BB0DE09815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9138A27-A17D-4F6E-9500-AE66A3E7E6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099D7A9-29E1-4206-AB10-7B1F7F7AB8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C53C6-68C6-4301-BD6B-9D5742715F85}" type="datetimeFigureOut">
              <a:rPr lang="fr-CA" smtClean="0"/>
              <a:t>2022-11-14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1160F01-C289-425E-99A5-1B0FA7876A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401803B-EF3D-4D3A-BE7B-E9E0676ED3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D6E02-98C7-4310-9FDA-CBDCB7B6513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911011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3616A51-B760-4387-9956-D1F9437466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96401BBD-7F85-44F6-BEAD-CE43691E94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17315F4-D3A4-440F-9AC9-5BC715F19C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6C5EF7D-D58C-4136-9CAD-3DEABC5AE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C53C6-68C6-4301-BD6B-9D5742715F85}" type="datetimeFigureOut">
              <a:rPr lang="fr-CA" smtClean="0"/>
              <a:t>2022-11-14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5B82A59-70B0-4639-ACD8-BEAD0A4A1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B6452D5-1E1F-4A5B-A778-B5C66065D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D6E02-98C7-4310-9FDA-CBDCB7B6513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3857405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49038757-5AEE-45E9-93C2-480154003D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F629D1A-BD27-412C-9CFC-2DB38E78B2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D6F6A97-F040-40B2-91D6-A79D960355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2C53C6-68C6-4301-BD6B-9D5742715F85}" type="datetimeFigureOut">
              <a:rPr lang="fr-CA" smtClean="0"/>
              <a:t>2022-11-14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DA32BCB-99B6-4613-AC6A-E6E81164CC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D6F3BAB-B0C5-416E-98CA-C634F31B04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2D6E02-98C7-4310-9FDA-CBDCB7B6513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254668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37A0D97-B3C4-4DDC-BA92-2909ABF3AC8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CA" dirty="0"/>
              <a:t>Da Vinci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097887C-2AF5-4A19-A0CC-FB42139D557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8522232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8F5A67E-7937-49A6-B3EA-17AC096036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15022" y="-1738055"/>
            <a:ext cx="1939962" cy="676018"/>
          </a:xfrm>
        </p:spPr>
        <p:txBody>
          <a:bodyPr>
            <a:normAutofit fontScale="90000"/>
          </a:bodyPr>
          <a:lstStyle/>
          <a:p>
            <a:endParaRPr lang="fr-CA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6EEB176-6C77-40ED-8F78-8C860BD501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5428" y="649958"/>
            <a:ext cx="9144000" cy="1655762"/>
          </a:xfrm>
        </p:spPr>
        <p:txBody>
          <a:bodyPr>
            <a:noAutofit/>
          </a:bodyPr>
          <a:lstStyle/>
          <a:p>
            <a:pPr algn="l"/>
            <a:r>
              <a:rPr lang="fr-CA" sz="2800" dirty="0"/>
              <a:t>Nom: Léonard Da </a:t>
            </a:r>
            <a:r>
              <a:rPr lang="fr-CA" sz="2800" dirty="0" err="1"/>
              <a:t>vinci</a:t>
            </a:r>
            <a:endParaRPr lang="fr-CA" sz="2800" dirty="0"/>
          </a:p>
          <a:p>
            <a:pPr algn="l"/>
            <a:r>
              <a:rPr lang="fr-CA" sz="2800" dirty="0"/>
              <a:t> </a:t>
            </a:r>
          </a:p>
          <a:p>
            <a:pPr algn="l"/>
            <a:r>
              <a:rPr lang="fr-CA" sz="2800" dirty="0"/>
              <a:t>Nationalité: Italien</a:t>
            </a:r>
          </a:p>
          <a:p>
            <a:pPr algn="l"/>
            <a:r>
              <a:rPr lang="fr-CA" sz="2800" dirty="0"/>
              <a:t>Drapeau: </a:t>
            </a:r>
          </a:p>
          <a:p>
            <a:pPr algn="l"/>
            <a:r>
              <a:rPr lang="fr-CA" sz="2800" dirty="0"/>
              <a:t>Période de temps:  1452 à 1519</a:t>
            </a:r>
          </a:p>
          <a:p>
            <a:pPr algn="l"/>
            <a:r>
              <a:rPr lang="fr-CA" sz="2800" dirty="0"/>
              <a:t>Invention:</a:t>
            </a:r>
            <a:endParaRPr lang="fr-CA" sz="8000" dirty="0"/>
          </a:p>
        </p:txBody>
      </p:sp>
      <p:pic>
        <p:nvPicPr>
          <p:cNvPr id="1026" name="Picture 2" descr="What Made Leonardo da Vinci a Genius?">
            <a:extLst>
              <a:ext uri="{FF2B5EF4-FFF2-40B4-BE49-F238E27FC236}">
                <a16:creationId xmlns:a16="http://schemas.microsoft.com/office/drawing/2014/main" id="{B114ACBC-BF67-46D6-B0F7-4925553431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5566" y="91823"/>
            <a:ext cx="1294503" cy="1941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op 10 Most Ingenious Inventions of Leonardo Da Vinci | Arthive">
            <a:extLst>
              <a:ext uri="{FF2B5EF4-FFF2-40B4-BE49-F238E27FC236}">
                <a16:creationId xmlns:a16="http://schemas.microsoft.com/office/drawing/2014/main" id="{609197E5-2682-425D-9E9A-B7D8FAFEF7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0693" y="3822937"/>
            <a:ext cx="3043238" cy="2247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6" descr="Flag of Italy - Wikipedia">
            <a:extLst>
              <a:ext uri="{FF2B5EF4-FFF2-40B4-BE49-F238E27FC236}">
                <a16:creationId xmlns:a16="http://schemas.microsoft.com/office/drawing/2014/main" id="{40046536-F4F6-4B62-8D31-C8374460D78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A"/>
          </a:p>
        </p:txBody>
      </p:sp>
      <p:sp>
        <p:nvSpPr>
          <p:cNvPr id="5" name="AutoShape 8" descr="Flag of Italy - Wikipedia">
            <a:extLst>
              <a:ext uri="{FF2B5EF4-FFF2-40B4-BE49-F238E27FC236}">
                <a16:creationId xmlns:a16="http://schemas.microsoft.com/office/drawing/2014/main" id="{0E1F52C9-3ED2-4DC2-A681-9409B98E36A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A"/>
          </a:p>
        </p:txBody>
      </p:sp>
      <p:sp>
        <p:nvSpPr>
          <p:cNvPr id="6" name="AutoShape 10" descr="Flag of Italy - Wikipedia">
            <a:extLst>
              <a:ext uri="{FF2B5EF4-FFF2-40B4-BE49-F238E27FC236}">
                <a16:creationId xmlns:a16="http://schemas.microsoft.com/office/drawing/2014/main" id="{B44EAFB9-C113-4AD0-BC78-5193718ECA5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48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A"/>
          </a:p>
        </p:txBody>
      </p:sp>
      <p:sp>
        <p:nvSpPr>
          <p:cNvPr id="7" name="AutoShape 12" descr="Flag of Italy - Wikipedia">
            <a:extLst>
              <a:ext uri="{FF2B5EF4-FFF2-40B4-BE49-F238E27FC236}">
                <a16:creationId xmlns:a16="http://schemas.microsoft.com/office/drawing/2014/main" id="{0851E441-912C-461E-A472-A92A9984843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400800" y="3733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A"/>
          </a:p>
        </p:txBody>
      </p:sp>
      <p:pic>
        <p:nvPicPr>
          <p:cNvPr id="1038" name="Picture 14" descr="Italian National Flag — UKMCPro.co.uk">
            <a:extLst>
              <a:ext uri="{FF2B5EF4-FFF2-40B4-BE49-F238E27FC236}">
                <a16:creationId xmlns:a16="http://schemas.microsoft.com/office/drawing/2014/main" id="{EED25FFD-C993-49F8-A253-0632D08D45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4365" y="1093306"/>
            <a:ext cx="1759131" cy="1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34192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</Words>
  <Application>Microsoft Office PowerPoint</Application>
  <PresentationFormat>Grand écran</PresentationFormat>
  <Paragraphs>7</Paragraphs>
  <Slides>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Thème Office</vt:lpstr>
      <vt:lpstr>Da Vinci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 Vinci</dc:title>
  <dc:creator>CSBE</dc:creator>
  <cp:lastModifiedBy>CSBE</cp:lastModifiedBy>
  <cp:revision>1</cp:revision>
  <dcterms:created xsi:type="dcterms:W3CDTF">2022-11-14T17:11:04Z</dcterms:created>
  <dcterms:modified xsi:type="dcterms:W3CDTF">2022-11-14T17:11:21Z</dcterms:modified>
</cp:coreProperties>
</file>