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5064F2-042D-49E9-BE28-111DE5A1F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FB89BF-4B4B-4122-82E7-B85C94749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2010CF-C1EB-457E-A6B0-C85CEA5E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C34-B57A-4EE0-82D3-3AD4C68A676B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D79B5F-D7C7-4740-8257-8A03CEC21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31AA48-F819-4325-A67E-2C655E0A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E22-1588-455D-9260-99B07A1E44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278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33E007-77BB-4ECA-B748-7B33BC796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98DB60-8C41-4507-8FAC-A0B233900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8CF316-EB19-4A03-881C-7ADCA5A6C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C34-B57A-4EE0-82D3-3AD4C68A676B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0823E-FCDD-4C25-90A1-A7A42578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66A51D-AC05-498A-8B66-93407C399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E22-1588-455D-9260-99B07A1E44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953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6E9CE1F-5957-4D94-A6CF-595C46B492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588E17-5796-431B-8217-EA03297C4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AF3875-D172-442A-A8A5-38BDEEA76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C34-B57A-4EE0-82D3-3AD4C68A676B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19FE6-C5CD-4775-A7DA-11163678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1B3B3D-146A-4E94-BB8F-4909AE43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E22-1588-455D-9260-99B07A1E44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240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6AEC1C-0871-4DE5-9733-4B69B9AB8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22E8E7-E6E4-4899-9C23-B06DB26D9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9E1B0D-0E4E-414B-A28C-6F536C2F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C34-B57A-4EE0-82D3-3AD4C68A676B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8110AB-457E-4EB1-9713-2973F5A52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144A62-F0D4-42A8-AF7A-3A5EDDC3F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E22-1588-455D-9260-99B07A1E44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771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51F4AB-6A5B-4ADB-B89D-DFAFB1ACE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E90A96-89B9-48F2-B141-01C6EC70F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1C7595-2D45-4B14-A544-ED2E17FDC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C34-B57A-4EE0-82D3-3AD4C68A676B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53A5C2-1194-48DF-845D-2C95092AD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9C3951-B632-4493-9ACC-C9A0DC859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E22-1588-455D-9260-99B07A1E44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799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144ED-3E77-4EB0-9F0A-62887AEE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B22480-89BE-48C8-A2DA-A1339ED27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33C5C64-626F-4028-A8F5-6882849E7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0E4CE9-366D-41DA-AFE8-96861E25D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C34-B57A-4EE0-82D3-3AD4C68A676B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B0FE08-F36B-4A28-BB0A-31712F35D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5EE2F3-CB30-48A7-A222-32554584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E22-1588-455D-9260-99B07A1E44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286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3D4A05-E877-4A44-883B-8AEF9AB55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6E0B52-06EC-478A-B513-6AF3D1FE5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C9B3BC-8781-4281-98D2-A15766FEF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6EA0D30-7359-4729-A964-7A0FEFAAF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B5B9A9-B0A4-4BFC-9621-D77F45E54E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6EF4760-3086-4A3E-9567-660DED7B6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C34-B57A-4EE0-82D3-3AD4C68A676B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1BA4544-265F-414E-B1FD-6BC1AD6C6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794CA8-ACB1-46B2-BEB6-5724BCC7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E22-1588-455D-9260-99B07A1E44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633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DAB756-9A88-4119-8609-BE0388B5D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3337031-3EBB-4CCD-8D9E-B9C28A05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C34-B57A-4EE0-82D3-3AD4C68A676B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897893-528D-46E8-BA1D-BE1F9EC5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F4254E5-F0B6-43C2-9EE7-62AC9E79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E22-1588-455D-9260-99B07A1E44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277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327A7C9-C48C-47D3-9ADC-ACC0A18F6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C34-B57A-4EE0-82D3-3AD4C68A676B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8C6F11E-971F-4896-AA46-87F8A24F5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CEC8D3A-41FE-4D8B-9536-9162A4AD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E22-1588-455D-9260-99B07A1E44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614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93E3D6-CE65-4B5F-8932-CE73EF9C2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21024D-FD10-4B3E-A3AB-F8CEA9B83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99CD79-6CC6-4460-B4CF-0FBBF9477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C64318-8E16-447E-841A-8A0E229F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C34-B57A-4EE0-82D3-3AD4C68A676B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C73F95-05F8-4D64-9E7F-A9077D9C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276ED9-8077-43CD-AF99-5705D694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E22-1588-455D-9260-99B07A1E44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046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B2B6DB-A56D-4090-B64A-BFA9F3E6C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9C1F92C-7209-4D6E-A689-3BBCDDB585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B20A64-4806-4FBB-A8D4-B3C80A4FC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BF4BBF-2481-43B2-A3F3-675B22405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3C34-B57A-4EE0-82D3-3AD4C68A676B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435E1B-0F82-48BE-B831-76FABD7E0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88949E-C7BA-47F0-8EEB-674BE8C34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E22-1588-455D-9260-99B07A1E44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748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81E7821-38C8-45DE-845C-BD3E233AD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E92870-58CC-42DF-892C-5EF63C5B4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EA75B7-E316-4E30-B9F0-B1ADC4D043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3C34-B57A-4EE0-82D3-3AD4C68A676B}" type="datetimeFigureOut">
              <a:rPr lang="fr-CA" smtClean="0"/>
              <a:t>2022-02-01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F32A0D-4EAA-4B4C-885F-0EBDA8048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9144D7-41C9-4D94-B18F-3A9ABD583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5E22-1588-455D-9260-99B07A1E44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476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B1B4CE-7316-44F0-A4BB-90099F49C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5134"/>
            <a:ext cx="9144000" cy="932348"/>
          </a:xfrm>
        </p:spPr>
        <p:txBody>
          <a:bodyPr>
            <a:normAutofit/>
          </a:bodyPr>
          <a:lstStyle/>
          <a:p>
            <a:r>
              <a:rPr lang="fr-CA" sz="4800" dirty="0">
                <a:latin typeface="Comic Sans MS" panose="030F0702030302020204" pitchFamily="66" charset="0"/>
              </a:rPr>
              <a:t>Cycle de vie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DBB04F-DB2E-4496-8625-6D4B16093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2310" y="3714498"/>
            <a:ext cx="8387379" cy="1591216"/>
          </a:xfrm>
        </p:spPr>
        <p:txBody>
          <a:bodyPr>
            <a:normAutofit/>
          </a:bodyPr>
          <a:lstStyle/>
          <a:p>
            <a:r>
              <a:rPr lang="fr-CA" sz="3200" dirty="0">
                <a:latin typeface="Comic Sans MS" panose="030F0702030302020204" pitchFamily="66" charset="0"/>
              </a:rPr>
              <a:t>Par Dominique Roy</a:t>
            </a:r>
          </a:p>
        </p:txBody>
      </p:sp>
    </p:spTree>
    <p:extLst>
      <p:ext uri="{BB962C8B-B14F-4D97-AF65-F5344CB8AC3E}">
        <p14:creationId xmlns:p14="http://schemas.microsoft.com/office/powerpoint/2010/main" val="238976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6EF673-31CB-4EC8-975D-21C98F917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059" y="94428"/>
            <a:ext cx="9144000" cy="2387600"/>
          </a:xfrm>
        </p:spPr>
        <p:txBody>
          <a:bodyPr>
            <a:normAutofit/>
          </a:bodyPr>
          <a:lstStyle/>
          <a:p>
            <a:r>
              <a:rPr lang="fr-CA" sz="4800" dirty="0">
                <a:latin typeface="Comic Sans MS" panose="030F0702030302020204" pitchFamily="66" charset="0"/>
              </a:rPr>
              <a:t>Germination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E82429-1AF5-4A33-9D3F-0CE49A898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De la graine à la plante: le miracle de la germination – Jardinier paresseux">
            <a:extLst>
              <a:ext uri="{FF2B5EF4-FFF2-40B4-BE49-F238E27FC236}">
                <a16:creationId xmlns:a16="http://schemas.microsoft.com/office/drawing/2014/main" id="{603AA9E5-8AED-4740-B0AD-28CEE57D0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75445"/>
            <a:ext cx="8754445" cy="400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28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B46C1-1DDC-4E3D-B929-489B3DB42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1878" y="-196850"/>
            <a:ext cx="9144000" cy="2387600"/>
          </a:xfrm>
        </p:spPr>
        <p:txBody>
          <a:bodyPr/>
          <a:lstStyle/>
          <a:p>
            <a:r>
              <a:rPr lang="fr-CA" dirty="0">
                <a:latin typeface="Comic Sans MS" panose="030F0702030302020204" pitchFamily="66" charset="0"/>
              </a:rPr>
              <a:t>Croissance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EA2C85F-0A57-41E3-BF37-333013A01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3849" y="4697413"/>
            <a:ext cx="9144000" cy="1655762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3074" name="Picture 2" descr="Vecteurs de fleurs en pleine croissance 90435 - Telecharger Vectoriel  Gratuit, Clipart Graphique, Vecteur Dessins et Pictogramme Gratuit">
            <a:extLst>
              <a:ext uri="{FF2B5EF4-FFF2-40B4-BE49-F238E27FC236}">
                <a16:creationId xmlns:a16="http://schemas.microsoft.com/office/drawing/2014/main" id="{FBA5F72D-8DDD-4FED-A6B7-407A5D12B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099" y="2190750"/>
            <a:ext cx="6667500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75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74A944-C427-4BE0-A67A-243ED3AFD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-192646"/>
            <a:ext cx="9144000" cy="2387600"/>
          </a:xfrm>
        </p:spPr>
        <p:txBody>
          <a:bodyPr/>
          <a:lstStyle/>
          <a:p>
            <a:r>
              <a:rPr lang="fr-CA" dirty="0">
                <a:latin typeface="Comic Sans MS" panose="030F0702030302020204" pitchFamily="66" charset="0"/>
              </a:rPr>
              <a:t>Floraison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6290D8-CD23-41DC-920D-FD67E3B51C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098" name="Picture 2" descr="Mon parcours Floraison | AFESEO">
            <a:extLst>
              <a:ext uri="{FF2B5EF4-FFF2-40B4-BE49-F238E27FC236}">
                <a16:creationId xmlns:a16="http://schemas.microsoft.com/office/drawing/2014/main" id="{23CB4A32-B706-40AA-A383-61AFFF516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402" y="2194954"/>
            <a:ext cx="6131707" cy="413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21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07F12-91A9-4C33-B4BC-102EBB046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12046"/>
          </a:xfrm>
        </p:spPr>
        <p:txBody>
          <a:bodyPr/>
          <a:lstStyle/>
          <a:p>
            <a:r>
              <a:rPr lang="fr-CA" dirty="0">
                <a:latin typeface="Comic Sans MS" panose="030F0702030302020204" pitchFamily="66" charset="0"/>
              </a:rPr>
              <a:t>Pollinisation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B112D7-2382-46DC-8073-D473345A8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8396" y="5818113"/>
            <a:ext cx="9144000" cy="1655762"/>
          </a:xfrm>
        </p:spPr>
        <p:txBody>
          <a:bodyPr/>
          <a:lstStyle/>
          <a:p>
            <a:endParaRPr lang="fr-CA"/>
          </a:p>
        </p:txBody>
      </p:sp>
      <p:pic>
        <p:nvPicPr>
          <p:cNvPr id="5122" name="Picture 2" descr="Comment attirer les différents pollinisateurs au jardin">
            <a:extLst>
              <a:ext uri="{FF2B5EF4-FFF2-40B4-BE49-F238E27FC236}">
                <a16:creationId xmlns:a16="http://schemas.microsoft.com/office/drawing/2014/main" id="{8566F30F-B988-4800-9EAD-D3E5EAA95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892" y="2448055"/>
            <a:ext cx="6183073" cy="381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0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01FEA-E5BB-476C-B90F-A9376920D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0075"/>
          </a:xfrm>
        </p:spPr>
        <p:txBody>
          <a:bodyPr>
            <a:normAutofit fontScale="90000"/>
          </a:bodyPr>
          <a:lstStyle/>
          <a:p>
            <a:r>
              <a:rPr lang="fr-CA" dirty="0">
                <a:latin typeface="Comic Sans MS" panose="030F0702030302020204" pitchFamily="66" charset="0"/>
              </a:rPr>
              <a:t>Fécondation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14B6CE-1FC9-4A7D-89D7-BA2F5BE04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9953" y="4107189"/>
            <a:ext cx="5510306" cy="827881"/>
          </a:xfrm>
        </p:spPr>
        <p:txBody>
          <a:bodyPr/>
          <a:lstStyle/>
          <a:p>
            <a:endParaRPr lang="fr-CA"/>
          </a:p>
        </p:txBody>
      </p:sp>
      <p:pic>
        <p:nvPicPr>
          <p:cNvPr id="6146" name="Picture 2" descr="Reproduction des plantes : définition, avec ou sans fleur, genèse">
            <a:extLst>
              <a:ext uri="{FF2B5EF4-FFF2-40B4-BE49-F238E27FC236}">
                <a16:creationId xmlns:a16="http://schemas.microsoft.com/office/drawing/2014/main" id="{1A527BA5-BF54-4FF6-8A77-A311B2F0A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291" y="2402541"/>
            <a:ext cx="6612367" cy="413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702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020E0A-91F2-4D0E-8AEA-C68948C56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88103"/>
          </a:xfrm>
        </p:spPr>
        <p:txBody>
          <a:bodyPr>
            <a:normAutofit fontScale="90000"/>
          </a:bodyPr>
          <a:lstStyle/>
          <a:p>
            <a:r>
              <a:rPr lang="fr-CA" dirty="0">
                <a:latin typeface="Comic Sans MS" panose="030F0702030302020204" pitchFamily="66" charset="0"/>
              </a:rPr>
              <a:t>Fructification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AFA5B1C-E65E-42EB-B3D6-6D883ED5F0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7170" name="Picture 2" descr="Tout savoir sur la taille de fructification (2022)">
            <a:extLst>
              <a:ext uri="{FF2B5EF4-FFF2-40B4-BE49-F238E27FC236}">
                <a16:creationId xmlns:a16="http://schemas.microsoft.com/office/drawing/2014/main" id="{378B85C6-2C0E-4609-9C8A-06E58C31A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635" y="2152791"/>
            <a:ext cx="8640729" cy="415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5299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Grand écran</PresentationFormat>
  <Paragraphs>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Thème Office</vt:lpstr>
      <vt:lpstr>Cycle de vie </vt:lpstr>
      <vt:lpstr>Germination</vt:lpstr>
      <vt:lpstr>Croissance</vt:lpstr>
      <vt:lpstr>Floraison</vt:lpstr>
      <vt:lpstr>Pollinisation</vt:lpstr>
      <vt:lpstr>Fécondation</vt:lpstr>
      <vt:lpstr>Fructification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</dc:title>
  <dc:creator>CSBE</dc:creator>
  <cp:lastModifiedBy>CSBE</cp:lastModifiedBy>
  <cp:revision>2</cp:revision>
  <dcterms:created xsi:type="dcterms:W3CDTF">2022-02-01T15:20:27Z</dcterms:created>
  <dcterms:modified xsi:type="dcterms:W3CDTF">2022-02-01T15:26:01Z</dcterms:modified>
</cp:coreProperties>
</file>