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ADD2-1818-4B57-89F7-12496EEFB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1F688E-D9D6-4F71-8F84-AF1F7FFE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51AF-BDB4-42FF-816B-E76C8D0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59E19-720B-40D5-8566-25B77F2B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1FA45-D25A-4B4E-96BB-26F79573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53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D2AA7-8685-48D1-8BA7-6DB988A1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92C264-5D4C-4536-B5F4-0D86E6841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10904-8F5D-45D7-AC87-F34B41B3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6F08C-4F76-411E-A04D-319E61B9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C7213-4F42-4860-B0AD-27F2AAA5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15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815BAB-B91B-4378-80DB-8B895CB0D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8A4B83-98C0-4E81-9398-8A07E45F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A6C262-229F-4615-A0C1-5D5EFEDD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4BD9EE-651C-4C07-9BC5-EDB3D3B4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DA3B1-4183-4F62-8BE1-6ECE8C2B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40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80DA8-DC23-4357-86DF-5EF424EE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7610A-663F-440B-887C-2460111B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9D28E-278A-4C48-BE82-3E367A18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454A2-50CA-4389-BC22-7B45FB75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972ED-E41F-485D-84D5-D3FCBEA1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982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A1C40-0B6E-43D9-A394-1B69B3F6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589D4E-D8EA-4F99-B1FB-39C539A8C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A1514-E3CB-4C95-9C44-E3CE1F2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5C30A-9890-4E29-A84F-256D1E1F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36FD29-1CE5-49E5-B31B-6DC54CFD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4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8EF83-DE88-490B-BBAE-12EDC852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2862D-39D3-4A1C-B7FA-78E987322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775F0E-E4FF-425E-949F-019E7775B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1E4794-37C9-431C-80D0-CF98BCA9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8F1B3B-A7BF-41BF-B760-59ABED7D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8C8C1-C3BA-4048-AE10-460BFE3C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761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888EA-7B3B-4A8C-ADBD-D051EAC2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91F77-017D-49FC-86E4-C7ACDFE6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B54B5B-9C9B-433F-9EB7-F8687549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F77A97-1BD6-4C24-8782-51DA091C4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D1C0C0-67C5-4713-984B-4E0D525C7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5A67DF-1F18-4331-8ABA-ACFE4A68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790B13-EA5C-4571-9046-C956BAD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9AFB40-F1FF-48E5-A505-843B8F95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852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5AA2F-C828-4EDD-80B2-BC20BEBA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BFF3D8-3F49-456C-AD22-BFF23316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E82A85-ED69-438F-BA00-2628EE4B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602554-DE07-4798-83ED-19E39DE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9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A9F361-6339-4D44-961F-D3634A49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3017C8-005E-4B96-97C8-C36C6EB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1F53D2-F5B6-4F8A-9DFE-8E2220E6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5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A560B-5A08-40CB-855B-137EFDC2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86956-3CCB-4049-A478-41EE6526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F34DC-8470-43B0-B3B0-758E4526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501AF3-41E9-4A2C-82BD-6C12D6F5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C15D7A-D969-435F-B8C2-87D08A25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250578-6DFA-482A-B284-22DD87EE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07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3B7FE-5092-4086-BFA8-5F648828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00FE4F-146A-4E40-9796-E866437C1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D63F92-604A-42D0-86AA-178449E34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901D2C-EB30-443D-B884-4C994303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163A29-8301-4310-A00F-DDE697DD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9D7468-90E5-4484-8D41-5FEE5F96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81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373EDD-B75A-431E-87E5-A02D79BF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AED747-DA79-4902-A4E8-74995D13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D31C24-3D90-4B1F-8765-BC09B004B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B5ED-24B2-4E3A-A9BB-B5C0CF9DD49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4B6F5-E66D-4747-8C40-238FA63D8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7C853-B53B-456A-AF4A-5B67CBCE4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019D-C70F-43AD-A011-5F8DB84CCF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94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EBB15-ECF2-4786-8C4A-876D064BA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latin typeface="Bodoni MT" panose="02070603080606020203" pitchFamily="18" charset="0"/>
              </a:rPr>
              <a:t>Espace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AA600-7258-4881-B350-56437E353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Bodoni MT" panose="02070603080606020203" pitchFamily="18" charset="0"/>
              </a:rPr>
              <a:t>Dominique Roy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736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77910-5D17-447B-A179-A181D0417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513" y="218721"/>
            <a:ext cx="9144000" cy="1158258"/>
          </a:xfrm>
        </p:spPr>
        <p:txBody>
          <a:bodyPr/>
          <a:lstStyle/>
          <a:p>
            <a:r>
              <a:rPr lang="fr-CA" b="1" dirty="0">
                <a:latin typeface="Bodoni MT" panose="02070603080606020203" pitchFamily="18" charset="0"/>
              </a:rPr>
              <a:t>Constellations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3F802A-3CD1-45ED-824E-3AFE0FA1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3429000"/>
            <a:ext cx="9144000" cy="1655762"/>
          </a:xfrm>
        </p:spPr>
        <p:txBody>
          <a:bodyPr/>
          <a:lstStyle/>
          <a:p>
            <a:r>
              <a:rPr lang="fr-CA" dirty="0" err="1">
                <a:latin typeface="Bodoni MT" panose="02070603080606020203" pitchFamily="18" charset="0"/>
              </a:rPr>
              <a:t>Gémaux</a:t>
            </a:r>
            <a:endParaRPr lang="fr-CA" dirty="0">
              <a:latin typeface="Bodoni MT" panose="02070603080606020203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EF4FBB-4F41-4260-97A5-EFCDBD4FE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1" y="1672208"/>
            <a:ext cx="2212118" cy="18000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01210A-2B6C-4B19-AC1E-BFD07279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6" y="4186889"/>
            <a:ext cx="2212118" cy="18024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7A59E29-DA0B-495B-99BE-9621BCCA59C3}"/>
              </a:ext>
            </a:extLst>
          </p:cNvPr>
          <p:cNvSpPr txBox="1"/>
          <p:nvPr/>
        </p:nvSpPr>
        <p:spPr>
          <a:xfrm>
            <a:off x="1059883" y="5989372"/>
            <a:ext cx="110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Bodoni MT" panose="02070603080606020203" pitchFamily="18" charset="0"/>
              </a:rPr>
              <a:t>Lion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4DEA13-FBEE-40D4-AA67-3FD4221B6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42" y="1672208"/>
            <a:ext cx="2220486" cy="18000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7DD0A02-CACA-4FCF-B937-3C929BD7B639}"/>
              </a:ext>
            </a:extLst>
          </p:cNvPr>
          <p:cNvSpPr txBox="1"/>
          <p:nvPr/>
        </p:nvSpPr>
        <p:spPr>
          <a:xfrm>
            <a:off x="3587429" y="34290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latin typeface="Bodoni MT" panose="02070603080606020203" pitchFamily="18" charset="0"/>
              </a:rPr>
              <a:t>Cancer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A5EB834-2DFE-4B8A-9EE3-2AC48BD9B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10" y="4184733"/>
            <a:ext cx="2212118" cy="18000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29F17B-BFAF-4497-BD14-D60FDAF4DA28}"/>
              </a:ext>
            </a:extLst>
          </p:cNvPr>
          <p:cNvSpPr txBox="1"/>
          <p:nvPr/>
        </p:nvSpPr>
        <p:spPr>
          <a:xfrm>
            <a:off x="3442227" y="5989372"/>
            <a:ext cx="241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Bodoni MT" panose="02070603080606020203" pitchFamily="18" charset="0"/>
              </a:rPr>
              <a:t>Poisson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0E01C4D-8739-4B60-BFAC-1FFC863B8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3" y="1672208"/>
            <a:ext cx="2220487" cy="180005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3B3E2A1-F167-4124-8967-86440C345C0E}"/>
              </a:ext>
            </a:extLst>
          </p:cNvPr>
          <p:cNvSpPr txBox="1"/>
          <p:nvPr/>
        </p:nvSpPr>
        <p:spPr>
          <a:xfrm>
            <a:off x="5858855" y="3890665"/>
            <a:ext cx="192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Bélier</a:t>
            </a:r>
          </a:p>
        </p:txBody>
      </p:sp>
    </p:spTree>
    <p:extLst>
      <p:ext uri="{BB962C8B-B14F-4D97-AF65-F5344CB8AC3E}">
        <p14:creationId xmlns:p14="http://schemas.microsoft.com/office/powerpoint/2010/main" val="275245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B6703-74D7-459B-9B2A-2BF563CA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Bodoni MT" panose="02070603080606020203" pitchFamily="18" charset="0"/>
              </a:rPr>
              <a:t>8 </a:t>
            </a:r>
            <a:r>
              <a:rPr lang="fr-CA" sz="6000" b="1" dirty="0">
                <a:latin typeface="Bodoni MT" panose="02070603080606020203" pitchFamily="18" charset="0"/>
              </a:rPr>
              <a:t>Planètes</a:t>
            </a:r>
            <a:endParaRPr lang="fr-CA" b="1" dirty="0">
              <a:latin typeface="Bodoni MT" panose="02070603080606020203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0223AE-0064-4C0C-B720-8AE11835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8" y="1393731"/>
            <a:ext cx="2409858" cy="203526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6BB00C-D720-479F-BC68-CF07EEB98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5" y="1393731"/>
            <a:ext cx="2430235" cy="2041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49DA36-FB8F-4999-B7D8-C4CE0E53C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09" y="1384062"/>
            <a:ext cx="2409858" cy="2044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5A58A0-8883-4763-BFD5-89AE07D3C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75" y="1384062"/>
            <a:ext cx="2429266" cy="20516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C00AC2-DF20-4E9C-9D6A-59C2C68E4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8" y="3674352"/>
            <a:ext cx="2409858" cy="20352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4F5C012-51BD-4FFF-B3E2-CE0EF9AD4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2" y="3667629"/>
            <a:ext cx="2409858" cy="2041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0738B9-FE46-42D3-ADA5-6601F9A3F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86" y="3667629"/>
            <a:ext cx="2430236" cy="20419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EE6AF8-B9DD-454E-B1AC-8288F26D20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8" y="3657960"/>
            <a:ext cx="2389481" cy="205166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FE709DE-2B97-4F80-8136-B237B1F5422A}"/>
              </a:ext>
            </a:extLst>
          </p:cNvPr>
          <p:cNvSpPr txBox="1"/>
          <p:nvPr/>
        </p:nvSpPr>
        <p:spPr>
          <a:xfrm>
            <a:off x="1296481" y="3357905"/>
            <a:ext cx="1199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Bodoni MT" panose="02070603080606020203" pitchFamily="18" charset="0"/>
              </a:rPr>
              <a:t>Terre                                   Jupiter                                      Mars                                        Mercure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0CF2D3A-0EB1-4F2D-AB6A-23686332FE4E}"/>
              </a:ext>
            </a:extLst>
          </p:cNvPr>
          <p:cNvSpPr txBox="1"/>
          <p:nvPr/>
        </p:nvSpPr>
        <p:spPr>
          <a:xfrm>
            <a:off x="305543" y="5731803"/>
            <a:ext cx="1098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odoni MT" panose="02070603080606020203" pitchFamily="18" charset="0"/>
              </a:rPr>
              <a:t>    Saturne                                     Uranus                                     Venus                                 Neptune</a:t>
            </a:r>
          </a:p>
        </p:txBody>
      </p:sp>
    </p:spTree>
    <p:extLst>
      <p:ext uri="{BB962C8B-B14F-4D97-AF65-F5344CB8AC3E}">
        <p14:creationId xmlns:p14="http://schemas.microsoft.com/office/powerpoint/2010/main" val="374697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0A282-416A-450F-A9F6-526195D54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3421"/>
            <a:ext cx="9144000" cy="340677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Bodoni MT" panose="02070603080606020203" pitchFamily="18" charset="0"/>
              </a:rPr>
              <a:t> </a:t>
            </a:r>
            <a:r>
              <a:rPr lang="fr-CA" sz="6700" b="1" dirty="0">
                <a:latin typeface="Bodoni MT" panose="02070603080606020203" pitchFamily="18" charset="0"/>
              </a:rPr>
              <a:t>3 Lunes</a:t>
            </a:r>
            <a:endParaRPr lang="fr-CA" b="1" dirty="0">
              <a:latin typeface="Bodoni MT" panose="02070603080606020203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586304-0E86-41C1-A5BA-9F7DF0263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02678" y="4239960"/>
            <a:ext cx="9144000" cy="1655762"/>
          </a:xfrm>
        </p:spPr>
        <p:txBody>
          <a:bodyPr/>
          <a:lstStyle/>
          <a:p>
            <a:r>
              <a:rPr lang="fr-CA" dirty="0">
                <a:latin typeface="Bodoni MT" panose="02070603080606020203" pitchFamily="18" charset="0"/>
              </a:rPr>
              <a:t>Callisto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95B3EE-E61D-4104-90A1-F3A30C29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" y="1194097"/>
            <a:ext cx="3266814" cy="29153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0B3B6E-6147-448C-AB50-5CC625780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73" y="1212922"/>
            <a:ext cx="3266814" cy="29153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20ABAA-2E78-4384-AE33-AE39691F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1" y="1212922"/>
            <a:ext cx="3266814" cy="29153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32FF373-B0FA-467A-B6BD-65A293DCFA07}"/>
              </a:ext>
            </a:extLst>
          </p:cNvPr>
          <p:cNvSpPr txBox="1"/>
          <p:nvPr/>
        </p:nvSpPr>
        <p:spPr>
          <a:xfrm>
            <a:off x="5953973" y="4258785"/>
            <a:ext cx="231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Bodoni MT" panose="02070603080606020203" pitchFamily="18" charset="0"/>
              </a:rPr>
              <a:t>Io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45F5F7-FE55-44F1-98DD-3CC66501ADAF}"/>
              </a:ext>
            </a:extLst>
          </p:cNvPr>
          <p:cNvSpPr txBox="1"/>
          <p:nvPr/>
        </p:nvSpPr>
        <p:spPr>
          <a:xfrm>
            <a:off x="9329096" y="425878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Bodoni MT" panose="02070603080606020203" pitchFamily="18" charset="0"/>
              </a:rPr>
              <a:t>Titan</a:t>
            </a:r>
          </a:p>
        </p:txBody>
      </p:sp>
    </p:spTree>
    <p:extLst>
      <p:ext uri="{BB962C8B-B14F-4D97-AF65-F5344CB8AC3E}">
        <p14:creationId xmlns:p14="http://schemas.microsoft.com/office/powerpoint/2010/main" val="375104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C613C-6613-442F-9202-8C5DA0AE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6000" b="1" dirty="0">
                <a:latin typeface="Bodoni MT" panose="02070603080606020203" pitchFamily="18" charset="0"/>
              </a:rPr>
              <a:t>Station spatial</a:t>
            </a:r>
          </a:p>
        </p:txBody>
      </p:sp>
      <p:pic>
        <p:nvPicPr>
          <p:cNvPr id="1026" name="Picture 2" descr="ESA - Where is the International Space Station?">
            <a:extLst>
              <a:ext uri="{FF2B5EF4-FFF2-40B4-BE49-F238E27FC236}">
                <a16:creationId xmlns:a16="http://schemas.microsoft.com/office/drawing/2014/main" id="{D434348E-A46A-48D0-841F-F30FCEB5B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99" y="2540722"/>
            <a:ext cx="58521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BD2D33-0A46-4E28-B3C0-60D7B9495E7E}"/>
              </a:ext>
            </a:extLst>
          </p:cNvPr>
          <p:cNvSpPr txBox="1"/>
          <p:nvPr/>
        </p:nvSpPr>
        <p:spPr>
          <a:xfrm>
            <a:off x="5696174" y="2079446"/>
            <a:ext cx="19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Bodoni MT" panose="02070603080606020203" pitchFamily="18" charset="0"/>
              </a:rPr>
              <a:t>ISS</a:t>
            </a:r>
          </a:p>
        </p:txBody>
      </p:sp>
    </p:spTree>
    <p:extLst>
      <p:ext uri="{BB962C8B-B14F-4D97-AF65-F5344CB8AC3E}">
        <p14:creationId xmlns:p14="http://schemas.microsoft.com/office/powerpoint/2010/main" val="2058705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Calibri Light</vt:lpstr>
      <vt:lpstr>Thème Office</vt:lpstr>
      <vt:lpstr>Espace </vt:lpstr>
      <vt:lpstr>Constellations</vt:lpstr>
      <vt:lpstr>8 Planètes</vt:lpstr>
      <vt:lpstr> 3 Lunes</vt:lpstr>
      <vt:lpstr>Station spatial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</dc:title>
  <dc:creator>CSBE</dc:creator>
  <cp:lastModifiedBy>CSBE</cp:lastModifiedBy>
  <cp:revision>6</cp:revision>
  <dcterms:created xsi:type="dcterms:W3CDTF">2022-02-14T15:22:00Z</dcterms:created>
  <dcterms:modified xsi:type="dcterms:W3CDTF">2022-02-14T16:10:26Z</dcterms:modified>
</cp:coreProperties>
</file>