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45470F-D6ED-4D05-8DD5-A888F5565A95}" v="298" dt="2022-02-15T16:54:31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satellite, transport, dark, night sky&#10;&#10;Description automatically generated">
            <a:extLst>
              <a:ext uri="{FF2B5EF4-FFF2-40B4-BE49-F238E27FC236}">
                <a16:creationId xmlns:a16="http://schemas.microsoft.com/office/drawing/2014/main" id="{5A8741F2-B616-4CA5-9E0A-B1D93AC68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61" y="-117355"/>
            <a:ext cx="12217878" cy="6776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6D5E85-AA48-46A4-B7F8-F7B06553E59C}"/>
              </a:ext>
            </a:extLst>
          </p:cNvPr>
          <p:cNvSpPr txBox="1"/>
          <p:nvPr/>
        </p:nvSpPr>
        <p:spPr>
          <a:xfrm>
            <a:off x="2754702" y="2769079"/>
            <a:ext cx="833599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askerville Old Face"/>
                <a:cs typeface="Calibri"/>
              </a:rPr>
              <a:t>Station </a:t>
            </a:r>
            <a:r>
              <a:rPr lang="en-US" sz="6000" b="1" dirty="0" err="1">
                <a:solidFill>
                  <a:schemeClr val="bg1"/>
                </a:solidFill>
                <a:latin typeface="Baskerville Old Face"/>
                <a:cs typeface="Calibri"/>
              </a:rPr>
              <a:t>spaciale</a:t>
            </a:r>
            <a:r>
              <a:rPr lang="en-US" sz="6000" b="1" dirty="0">
                <a:solidFill>
                  <a:schemeClr val="bg1"/>
                </a:solidFill>
                <a:latin typeface="Baskerville Old Face"/>
                <a:cs typeface="Calibri"/>
              </a:rPr>
              <a:t> Hope</a:t>
            </a:r>
            <a:r>
              <a:rPr lang="en-US" sz="4400" b="1" dirty="0">
                <a:solidFill>
                  <a:schemeClr val="bg1"/>
                </a:solidFill>
                <a:latin typeface="Baskerville Old Face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D0933C0-471C-487F-9508-0F6634749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9111" r="-1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3DCA9D2-83E9-40FE-96E7-744BB61E4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3397" y="90612"/>
            <a:ext cx="9144000" cy="10983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5200" b="1" dirty="0">
                <a:solidFill>
                  <a:srgbClr val="FFFFFF"/>
                </a:solidFill>
                <a:latin typeface="Baskerville Old Face"/>
                <a:cs typeface="Calibri"/>
              </a:rPr>
              <a:t>Quoi ? </a:t>
            </a:r>
          </a:p>
          <a:p>
            <a:r>
              <a:rPr lang="en-US" sz="4400" b="1" dirty="0">
                <a:solidFill>
                  <a:srgbClr val="FFFFFF"/>
                </a:solidFill>
                <a:latin typeface="Baskerville Old Face"/>
                <a:cs typeface="Calibri"/>
              </a:rPr>
              <a:t>Sonde </a:t>
            </a:r>
            <a:r>
              <a:rPr lang="en-US" sz="4400" b="1" dirty="0" err="1">
                <a:solidFill>
                  <a:srgbClr val="FFFFFF"/>
                </a:solidFill>
                <a:latin typeface="Baskerville Old Face"/>
                <a:cs typeface="Calibri"/>
              </a:rPr>
              <a:t>saptiale</a:t>
            </a:r>
            <a:r>
              <a:rPr lang="en-US" sz="4400" b="1" dirty="0">
                <a:solidFill>
                  <a:srgbClr val="FFFFFF"/>
                </a:solidFill>
                <a:latin typeface="Baskerville Old Face"/>
                <a:cs typeface="Calibri"/>
              </a:rPr>
              <a:t> Hope</a:t>
            </a:r>
            <a:endParaRPr lang="en-US" sz="4400" b="1" dirty="0">
              <a:latin typeface="Baskerville Old Face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877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A4935F2-D883-42E8-A540-C800002F43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5044" r="6022"/>
          <a:stretch/>
        </p:blipFill>
        <p:spPr>
          <a:xfrm>
            <a:off x="-4084" y="10"/>
            <a:ext cx="6099050" cy="6857990"/>
          </a:xfrm>
          <a:prstGeom prst="rect">
            <a:avLst/>
          </a:prstGeom>
        </p:spPr>
      </p:pic>
      <p:pic>
        <p:nvPicPr>
          <p:cNvPr id="5" name="Picture 5" descr="A picture containing dark, outdoor object&#10;&#10;Description automatically generated">
            <a:extLst>
              <a:ext uri="{FF2B5EF4-FFF2-40B4-BE49-F238E27FC236}">
                <a16:creationId xmlns:a16="http://schemas.microsoft.com/office/drawing/2014/main" id="{F5131814-E57E-4EEB-A231-22253C6834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23538" r="26469"/>
          <a:stretch/>
        </p:blipFill>
        <p:spPr>
          <a:xfrm>
            <a:off x="6096844" y="10"/>
            <a:ext cx="609515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B17505-1876-4E8F-9B54-71CA1DA13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3804" y="-1178014"/>
            <a:ext cx="9795637" cy="221588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Baskerville Old Face"/>
                <a:cs typeface="Calibri Light"/>
              </a:rPr>
              <a:t>Pays ?</a:t>
            </a:r>
            <a:endParaRPr lang="en-US" b="1">
              <a:solidFill>
                <a:srgbClr val="FFFFFF"/>
              </a:solidFill>
              <a:latin typeface="Baskerville Old Face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F02B7-F203-43D5-8678-EB0BDB919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445" y="1037057"/>
            <a:ext cx="9795637" cy="17478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dirty="0" err="1">
                <a:solidFill>
                  <a:srgbClr val="FFFFFF"/>
                </a:solidFill>
                <a:latin typeface="Baskerville Old Face"/>
                <a:cs typeface="Calibri"/>
              </a:rPr>
              <a:t>Émirats</a:t>
            </a:r>
            <a:r>
              <a:rPr lang="en-US" sz="4400" b="1" dirty="0">
                <a:solidFill>
                  <a:srgbClr val="FFFFFF"/>
                </a:solidFill>
                <a:latin typeface="Baskerville Old Face"/>
                <a:cs typeface="Calibri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Baskerville Old Face"/>
                <a:cs typeface="Calibri"/>
              </a:rPr>
              <a:t>arabes</a:t>
            </a:r>
            <a:r>
              <a:rPr lang="en-US" sz="4400" b="1" dirty="0">
                <a:solidFill>
                  <a:srgbClr val="FFFFFF"/>
                </a:solidFill>
                <a:latin typeface="Baskerville Old Face"/>
                <a:cs typeface="Calibri"/>
              </a:rPr>
              <a:t> unis</a:t>
            </a:r>
            <a:endParaRPr lang="en-US" sz="3200" b="1" dirty="0">
              <a:solidFill>
                <a:srgbClr val="FFFFFF"/>
              </a:solidFill>
              <a:latin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143512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C1445668-0963-4C82-85C0-07A8D2A8AE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477" b="52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81329F-B9D3-4199-BD20-912AF14D8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679" y="-1451185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Baskerville Old Face"/>
                <a:cs typeface="Calibri Light"/>
              </a:rPr>
              <a:t>Quand ?</a:t>
            </a:r>
            <a:endParaRPr lang="en-US" b="1" dirty="0">
              <a:solidFill>
                <a:srgbClr val="FFFFFF"/>
              </a:solidFill>
              <a:latin typeface="Baskerville Old Face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5B82D-76DB-4C09-8BDF-09366C581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8415" y="1542725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latin typeface="Baskerville Old Face"/>
                <a:ea typeface="+mn-lt"/>
                <a:cs typeface="+mn-lt"/>
              </a:rPr>
              <a:t>Début  2020</a:t>
            </a:r>
            <a:endParaRPr lang="en-US" sz="3600" dirty="0">
              <a:latin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2403009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5EB18D-5B74-40C4-B885-23E66795C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79" b="368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8EC131-1AAE-4DFD-BD40-97ECFB3E0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638091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Baskerville Old Face"/>
                <a:cs typeface="Calibri Light"/>
              </a:rPr>
              <a:t>À </a:t>
            </a:r>
            <a:r>
              <a:rPr lang="en-US" b="1" dirty="0" err="1">
                <a:solidFill>
                  <a:srgbClr val="FFFFFF"/>
                </a:solidFill>
                <a:latin typeface="Baskerville Old Face"/>
                <a:cs typeface="Calibri Light"/>
              </a:rPr>
              <a:t>retenir</a:t>
            </a:r>
            <a:r>
              <a:rPr lang="en-US" b="1" dirty="0">
                <a:solidFill>
                  <a:srgbClr val="FFFFFF"/>
                </a:solidFill>
                <a:latin typeface="Baskerville Old Face"/>
                <a:cs typeface="Calibri Light"/>
              </a:rPr>
              <a:t> !</a:t>
            </a:r>
            <a:endParaRPr lang="en-US" b="1" dirty="0" err="1">
              <a:solidFill>
                <a:srgbClr val="FFFFFF"/>
              </a:solidFill>
              <a:latin typeface="Baskerville Old Face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BF481-E21C-4649-8D97-08CAF659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6491" y="1427706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Baskerville Old Face"/>
                <a:ea typeface="+mn-lt"/>
                <a:cs typeface="+mn-lt"/>
              </a:rPr>
              <a:t> </a:t>
            </a:r>
            <a:r>
              <a:rPr lang="en-US" sz="3200" b="1" dirty="0">
                <a:latin typeface="Baskerville Old Face"/>
                <a:ea typeface="+mn-lt"/>
                <a:cs typeface="+mn-lt"/>
              </a:rPr>
              <a:t>Elle </a:t>
            </a:r>
            <a:r>
              <a:rPr lang="en-US" sz="3200" b="1" dirty="0" err="1">
                <a:latin typeface="Baskerville Old Face"/>
                <a:ea typeface="+mn-lt"/>
                <a:cs typeface="+mn-lt"/>
              </a:rPr>
              <a:t>devrait</a:t>
            </a:r>
            <a:r>
              <a:rPr lang="en-US" sz="3200" b="1" dirty="0">
                <a:latin typeface="Baskerville Old Face"/>
                <a:ea typeface="+mn-lt"/>
                <a:cs typeface="+mn-lt"/>
              </a:rPr>
              <a:t> </a:t>
            </a:r>
            <a:r>
              <a:rPr lang="en-US" sz="3200" b="1" dirty="0" err="1">
                <a:latin typeface="Baskerville Old Face"/>
                <a:ea typeface="+mn-lt"/>
                <a:cs typeface="+mn-lt"/>
              </a:rPr>
              <a:t>atteindre</a:t>
            </a:r>
            <a:r>
              <a:rPr lang="en-US" sz="3200" b="1" dirty="0">
                <a:latin typeface="Baskerville Old Face"/>
                <a:ea typeface="+mn-lt"/>
                <a:cs typeface="+mn-lt"/>
              </a:rPr>
              <a:t> la </a:t>
            </a:r>
            <a:r>
              <a:rPr lang="en-US" sz="3200" b="1" dirty="0" err="1">
                <a:latin typeface="Baskerville Old Face"/>
                <a:ea typeface="+mn-lt"/>
                <a:cs typeface="+mn-lt"/>
              </a:rPr>
              <a:t>planète</a:t>
            </a:r>
            <a:r>
              <a:rPr lang="en-US" sz="3200" b="1" dirty="0">
                <a:latin typeface="Baskerville Old Face"/>
                <a:ea typeface="+mn-lt"/>
                <a:cs typeface="+mn-lt"/>
              </a:rPr>
              <a:t> rouge </a:t>
            </a:r>
            <a:r>
              <a:rPr lang="en-US" sz="3200" b="1" dirty="0" err="1">
                <a:latin typeface="Baskerville Old Face"/>
                <a:ea typeface="+mn-lt"/>
                <a:cs typeface="+mn-lt"/>
              </a:rPr>
              <a:t>en</a:t>
            </a:r>
            <a:r>
              <a:rPr lang="en-US" sz="3200" b="1" dirty="0">
                <a:latin typeface="Baskerville Old Face"/>
                <a:ea typeface="+mn-lt"/>
                <a:cs typeface="+mn-lt"/>
              </a:rPr>
              <a:t> 2021, </a:t>
            </a:r>
            <a:r>
              <a:rPr lang="en-US" sz="3200" b="1" dirty="0" err="1">
                <a:latin typeface="Baskerville Old Face"/>
                <a:ea typeface="+mn-lt"/>
                <a:cs typeface="+mn-lt"/>
              </a:rPr>
              <a:t>soit</a:t>
            </a:r>
            <a:r>
              <a:rPr lang="en-US" sz="3200" b="1" dirty="0">
                <a:latin typeface="Baskerville Old Face"/>
                <a:ea typeface="+mn-lt"/>
                <a:cs typeface="+mn-lt"/>
              </a:rPr>
              <a:t> 50 </a:t>
            </a:r>
            <a:r>
              <a:rPr lang="en-US" sz="3200" b="1" dirty="0" err="1">
                <a:latin typeface="Baskerville Old Face"/>
                <a:ea typeface="+mn-lt"/>
                <a:cs typeface="+mn-lt"/>
              </a:rPr>
              <a:t>ans</a:t>
            </a:r>
            <a:r>
              <a:rPr lang="en-US" sz="3200" b="1" dirty="0">
                <a:latin typeface="Baskerville Old Face"/>
                <a:ea typeface="+mn-lt"/>
                <a:cs typeface="+mn-lt"/>
              </a:rPr>
              <a:t> après la formation des </a:t>
            </a:r>
            <a:r>
              <a:rPr lang="en-US" sz="3200" b="1" dirty="0" err="1">
                <a:latin typeface="Baskerville Old Face"/>
                <a:ea typeface="+mn-lt"/>
                <a:cs typeface="+mn-lt"/>
              </a:rPr>
              <a:t>Émirats</a:t>
            </a:r>
            <a:r>
              <a:rPr lang="en-US" sz="3200" b="1" dirty="0">
                <a:latin typeface="Baskerville Old Face"/>
                <a:ea typeface="+mn-lt"/>
                <a:cs typeface="+mn-lt"/>
              </a:rPr>
              <a:t> </a:t>
            </a:r>
            <a:r>
              <a:rPr lang="en-US" sz="3200" b="1" dirty="0" err="1">
                <a:latin typeface="Baskerville Old Face"/>
                <a:ea typeface="+mn-lt"/>
                <a:cs typeface="+mn-lt"/>
              </a:rPr>
              <a:t>arabes</a:t>
            </a:r>
            <a:r>
              <a:rPr lang="en-US" sz="3200" b="1" dirty="0">
                <a:latin typeface="Baskerville Old Face"/>
                <a:ea typeface="+mn-lt"/>
                <a:cs typeface="+mn-lt"/>
              </a:rPr>
              <a:t> unis .</a:t>
            </a:r>
            <a:endParaRPr lang="en-US" sz="3200" b="1" dirty="0"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5964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Pays ?</vt:lpstr>
      <vt:lpstr>Quand ?</vt:lpstr>
      <vt:lpstr>À retenir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111</cp:revision>
  <dcterms:created xsi:type="dcterms:W3CDTF">2022-02-15T16:33:54Z</dcterms:created>
  <dcterms:modified xsi:type="dcterms:W3CDTF">2022-02-15T17:11:59Z</dcterms:modified>
</cp:coreProperties>
</file>