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1/18/2022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‹N°›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1/18/2022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‹N°›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1/18/2022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‹N°›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‹N°›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‹N°›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‹N°›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‹N°›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‹N°›</a:t>
            </a:fld>
            <a:endParaRPr kumimoji="0" lang="en-US" sz="28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1/18/2022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‹N°›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b="1" dirty="0">
                <a:latin typeface="Bradley Hand ITC" pitchFamily="66" charset="0"/>
              </a:rPr>
              <a:t>Classification des éléments dans un tableau périodique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b="1" dirty="0">
                <a:solidFill>
                  <a:schemeClr val="tx1"/>
                </a:solidFill>
                <a:latin typeface="Bradley Hand ITC" pitchFamily="66" charset="0"/>
              </a:rPr>
              <a:t>Par : Dominique Roy</a:t>
            </a:r>
          </a:p>
          <a:p>
            <a:r>
              <a:rPr lang="fr-CA" b="1" dirty="0">
                <a:solidFill>
                  <a:schemeClr val="tx1"/>
                </a:solidFill>
                <a:latin typeface="Bradley Hand ITC" pitchFamily="66" charset="0"/>
              </a:rPr>
              <a:t>Pour: Daniel Blais</a:t>
            </a:r>
          </a:p>
          <a:p>
            <a:r>
              <a:rPr lang="fr-CA" b="1" dirty="0" err="1">
                <a:solidFill>
                  <a:schemeClr val="tx1"/>
                </a:solidFill>
                <a:latin typeface="Bradley Hand ITC" pitchFamily="66" charset="0"/>
              </a:rPr>
              <a:t>Msi</a:t>
            </a:r>
            <a:endParaRPr lang="fr-CA" b="1" dirty="0">
              <a:solidFill>
                <a:schemeClr val="tx1"/>
              </a:solidFill>
              <a:latin typeface="Bradley Hand ITC" pitchFamily="66" charset="0"/>
            </a:endParaRPr>
          </a:p>
          <a:p>
            <a:r>
              <a:rPr lang="fr-CA" b="1" dirty="0">
                <a:solidFill>
                  <a:schemeClr val="tx1"/>
                </a:solidFill>
                <a:latin typeface="Bradley Hand ITC" pitchFamily="66" charset="0"/>
              </a:rPr>
              <a:t>2022-01-07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flipH="1">
            <a:off x="1619672" y="2132856"/>
            <a:ext cx="1656184" cy="648072"/>
          </a:xfrm>
        </p:spPr>
        <p:txBody>
          <a:bodyPr>
            <a:normAutofit/>
          </a:bodyPr>
          <a:lstStyle/>
          <a:p>
            <a:r>
              <a:rPr lang="fr-CA" sz="2400" dirty="0">
                <a:solidFill>
                  <a:schemeClr val="accent1"/>
                </a:solidFill>
              </a:rPr>
              <a:t>Métaux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126252"/>
              </p:ext>
            </p:extLst>
          </p:nvPr>
        </p:nvGraphicFramePr>
        <p:xfrm>
          <a:off x="827584" y="3429000"/>
          <a:ext cx="1872208" cy="2304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5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6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8086">
                <a:tc>
                  <a:txBody>
                    <a:bodyPr/>
                    <a:lstStyle/>
                    <a:p>
                      <a:r>
                        <a:rPr lang="fr-CA" sz="1100" dirty="0"/>
                        <a:t>Li</a:t>
                      </a:r>
                    </a:p>
                    <a:p>
                      <a:r>
                        <a:rPr lang="fr-CA" sz="1100" dirty="0" err="1"/>
                        <a:t>Litium</a:t>
                      </a:r>
                      <a:endParaRPr lang="fr-CA" sz="1100" dirty="0"/>
                    </a:p>
                    <a:p>
                      <a:r>
                        <a:rPr lang="fr-CA" sz="1100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Be </a:t>
                      </a:r>
                      <a:r>
                        <a:rPr lang="fr-CA" sz="1200" dirty="0" err="1"/>
                        <a:t>Berilium</a:t>
                      </a:r>
                      <a:endParaRPr lang="fr-CA" sz="1200" dirty="0"/>
                    </a:p>
                    <a:p>
                      <a:r>
                        <a:rPr lang="fr-CA" sz="1200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r>
                        <a:rPr lang="fr-CA" sz="1100" dirty="0"/>
                        <a:t>Na </a:t>
                      </a:r>
                    </a:p>
                    <a:p>
                      <a:r>
                        <a:rPr lang="fr-CA" sz="1100" dirty="0"/>
                        <a:t>Sodium</a:t>
                      </a:r>
                    </a:p>
                    <a:p>
                      <a:r>
                        <a:rPr lang="fr-CA" sz="1100" dirty="0"/>
                        <a:t>11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100" dirty="0"/>
                        <a:t>Mg</a:t>
                      </a:r>
                      <a:r>
                        <a:rPr lang="fr-CA" sz="1100" baseline="0" dirty="0"/>
                        <a:t> magnésium</a:t>
                      </a:r>
                    </a:p>
                    <a:p>
                      <a:r>
                        <a:rPr lang="fr-CA" sz="1100" baseline="0" dirty="0"/>
                        <a:t>12</a:t>
                      </a:r>
                      <a:endParaRPr lang="fr-CA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r>
                        <a:rPr lang="fr-CA" sz="1100" dirty="0"/>
                        <a:t>K</a:t>
                      </a:r>
                    </a:p>
                    <a:p>
                      <a:r>
                        <a:rPr lang="fr-CA" sz="1100" dirty="0"/>
                        <a:t>Potassium</a:t>
                      </a:r>
                    </a:p>
                    <a:p>
                      <a:r>
                        <a:rPr lang="fr-CA" sz="1100" dirty="0"/>
                        <a:t>19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100" dirty="0"/>
                        <a:t>Ca</a:t>
                      </a:r>
                    </a:p>
                    <a:p>
                      <a:r>
                        <a:rPr lang="fr-CA" sz="1100" dirty="0"/>
                        <a:t>Calcium</a:t>
                      </a:r>
                    </a:p>
                    <a:p>
                      <a:r>
                        <a:rPr lang="fr-CA" sz="1100"/>
                        <a:t>20</a:t>
                      </a:r>
                      <a:endParaRPr lang="fr-CA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192710"/>
              </p:ext>
            </p:extLst>
          </p:nvPr>
        </p:nvGraphicFramePr>
        <p:xfrm>
          <a:off x="3275853" y="3429000"/>
          <a:ext cx="4896546" cy="148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4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81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56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65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r>
                        <a:rPr lang="fr-CA" sz="1050" dirty="0"/>
                        <a:t>B</a:t>
                      </a:r>
                    </a:p>
                    <a:p>
                      <a:r>
                        <a:rPr lang="fr-CA" sz="1050" dirty="0"/>
                        <a:t>Bore</a:t>
                      </a:r>
                    </a:p>
                    <a:p>
                      <a:r>
                        <a:rPr lang="fr-CA" sz="105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/>
                        <a:t>C </a:t>
                      </a:r>
                    </a:p>
                    <a:p>
                      <a:r>
                        <a:rPr lang="fr-CA" sz="1100" dirty="0"/>
                        <a:t>Carbone</a:t>
                      </a:r>
                    </a:p>
                    <a:p>
                      <a:r>
                        <a:rPr lang="fr-CA" sz="11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/>
                        <a:t>N</a:t>
                      </a:r>
                    </a:p>
                    <a:p>
                      <a:r>
                        <a:rPr lang="fr-CA" sz="1100" dirty="0"/>
                        <a:t>Azote</a:t>
                      </a:r>
                    </a:p>
                    <a:p>
                      <a:r>
                        <a:rPr lang="fr-CA" sz="1100" dirty="0"/>
                        <a:t>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/>
                        <a:t>O </a:t>
                      </a:r>
                    </a:p>
                    <a:p>
                      <a:r>
                        <a:rPr lang="fr-CA" sz="1100" dirty="0"/>
                        <a:t>Oxygène</a:t>
                      </a:r>
                    </a:p>
                    <a:p>
                      <a:r>
                        <a:rPr lang="fr-CA" sz="1100" dirty="0"/>
                        <a:t>8</a:t>
                      </a:r>
                    </a:p>
                    <a:p>
                      <a:endParaRPr lang="fr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F</a:t>
                      </a:r>
                    </a:p>
                    <a:p>
                      <a:r>
                        <a:rPr lang="fr-CA" sz="1200" dirty="0"/>
                        <a:t>Fluor</a:t>
                      </a:r>
                    </a:p>
                    <a:p>
                      <a:r>
                        <a:rPr lang="fr-CA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Ne</a:t>
                      </a:r>
                    </a:p>
                    <a:p>
                      <a:r>
                        <a:rPr lang="fr-CA" sz="1200" dirty="0"/>
                        <a:t>Néon</a:t>
                      </a:r>
                    </a:p>
                    <a:p>
                      <a:r>
                        <a:rPr lang="fr-CA" sz="12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fr-CA" sz="1100" dirty="0"/>
                        <a:t>Al</a:t>
                      </a:r>
                    </a:p>
                    <a:p>
                      <a:r>
                        <a:rPr lang="fr-CA" sz="1100" dirty="0"/>
                        <a:t>Aluminium</a:t>
                      </a:r>
                    </a:p>
                    <a:p>
                      <a:r>
                        <a:rPr lang="fr-CA" sz="11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/>
                        <a:t>Si </a:t>
                      </a:r>
                    </a:p>
                    <a:p>
                      <a:r>
                        <a:rPr lang="fr-CA" sz="1100" dirty="0" err="1"/>
                        <a:t>Silisium</a:t>
                      </a:r>
                      <a:endParaRPr lang="fr-CA" sz="1100" dirty="0"/>
                    </a:p>
                    <a:p>
                      <a:r>
                        <a:rPr lang="fr-CA" sz="11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/>
                        <a:t>P</a:t>
                      </a:r>
                    </a:p>
                    <a:p>
                      <a:r>
                        <a:rPr lang="fr-CA" sz="1100" dirty="0"/>
                        <a:t>Phosphore</a:t>
                      </a:r>
                    </a:p>
                    <a:p>
                      <a:r>
                        <a:rPr lang="fr-CA" sz="11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/>
                        <a:t>S </a:t>
                      </a:r>
                    </a:p>
                    <a:p>
                      <a:r>
                        <a:rPr lang="fr-CA" sz="1100" dirty="0"/>
                        <a:t>Soufre</a:t>
                      </a:r>
                    </a:p>
                    <a:p>
                      <a:r>
                        <a:rPr lang="fr-CA" sz="11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/>
                        <a:t>Cl</a:t>
                      </a:r>
                    </a:p>
                    <a:p>
                      <a:r>
                        <a:rPr lang="fr-CA" sz="1100" dirty="0"/>
                        <a:t>Chlore</a:t>
                      </a:r>
                    </a:p>
                    <a:p>
                      <a:r>
                        <a:rPr lang="fr-CA" sz="11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/>
                        <a:t>Ar</a:t>
                      </a:r>
                    </a:p>
                    <a:p>
                      <a:r>
                        <a:rPr lang="fr-CA" sz="1100" dirty="0"/>
                        <a:t>Argon</a:t>
                      </a:r>
                    </a:p>
                    <a:p>
                      <a:r>
                        <a:rPr lang="fr-CA" sz="1100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827584" y="2204864"/>
            <a:ext cx="864096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8" name="Rectangle 7"/>
          <p:cNvSpPr/>
          <p:nvPr/>
        </p:nvSpPr>
        <p:spPr>
          <a:xfrm>
            <a:off x="7524328" y="2564904"/>
            <a:ext cx="648072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ZoneTexte 8"/>
          <p:cNvSpPr txBox="1"/>
          <p:nvPr/>
        </p:nvSpPr>
        <p:spPr>
          <a:xfrm>
            <a:off x="4788024" y="2204864"/>
            <a:ext cx="1405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>
                <a:solidFill>
                  <a:schemeClr val="accent1"/>
                </a:solidFill>
              </a:rPr>
              <a:t>Non-métaux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491880" y="5877272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>
                <a:solidFill>
                  <a:schemeClr val="accent1"/>
                </a:solidFill>
              </a:rPr>
              <a:t>Métalloides</a:t>
            </a:r>
            <a:endParaRPr lang="fr-CA" dirty="0">
              <a:solidFill>
                <a:schemeClr val="accent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 rot="18587054">
            <a:off x="752596" y="6047958"/>
            <a:ext cx="804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>
                <a:solidFill>
                  <a:srgbClr val="FF0000"/>
                </a:solidFill>
              </a:rPr>
              <a:t>Alcalin</a:t>
            </a:r>
          </a:p>
        </p:txBody>
      </p:sp>
      <p:sp>
        <p:nvSpPr>
          <p:cNvPr id="12" name="ZoneTexte 11"/>
          <p:cNvSpPr txBox="1"/>
          <p:nvPr/>
        </p:nvSpPr>
        <p:spPr>
          <a:xfrm rot="18634269">
            <a:off x="1629860" y="5806405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chemeClr val="accent5">
                    <a:lumMod val="75000"/>
                  </a:schemeClr>
                </a:solidFill>
              </a:rPr>
              <a:t>Alcalino-terreux</a:t>
            </a:r>
          </a:p>
        </p:txBody>
      </p:sp>
      <p:sp>
        <p:nvSpPr>
          <p:cNvPr id="13" name="ZoneTexte 12"/>
          <p:cNvSpPr txBox="1"/>
          <p:nvPr/>
        </p:nvSpPr>
        <p:spPr>
          <a:xfrm rot="18310690">
            <a:off x="4768018" y="5694326"/>
            <a:ext cx="1298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chemeClr val="accent6"/>
                </a:solidFill>
              </a:rPr>
              <a:t>Halogène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6300192" y="5733256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chemeClr val="accent5"/>
                </a:solidFill>
              </a:rPr>
              <a:t>Gaz </a:t>
            </a:r>
            <a:r>
              <a:rPr lang="fr-CA" dirty="0" err="1">
                <a:solidFill>
                  <a:schemeClr val="accent5"/>
                </a:solidFill>
              </a:rPr>
              <a:t>intertes</a:t>
            </a:r>
            <a:endParaRPr lang="fr-CA" dirty="0">
              <a:solidFill>
                <a:schemeClr val="accent5"/>
              </a:solidFill>
            </a:endParaRPr>
          </a:p>
          <a:p>
            <a:r>
              <a:rPr lang="fr-CA" dirty="0">
                <a:solidFill>
                  <a:schemeClr val="accent5"/>
                </a:solidFill>
              </a:rPr>
              <a:t>Gaz rares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2267744" y="620688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b="1" dirty="0"/>
              <a:t>Tableau périodique de </a:t>
            </a:r>
            <a:r>
              <a:rPr lang="fr-CA" b="1" dirty="0" err="1"/>
              <a:t>Mendeliev</a:t>
            </a:r>
            <a:endParaRPr lang="fr-CA" b="1" dirty="0"/>
          </a:p>
        </p:txBody>
      </p:sp>
      <p:cxnSp>
        <p:nvCxnSpPr>
          <p:cNvPr id="17" name="Connecteur droit 16"/>
          <p:cNvCxnSpPr/>
          <p:nvPr/>
        </p:nvCxnSpPr>
        <p:spPr>
          <a:xfrm>
            <a:off x="3203848" y="3501008"/>
            <a:ext cx="0" cy="72008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899592" y="2348880"/>
            <a:ext cx="86075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/>
              <a:t>H</a:t>
            </a:r>
          </a:p>
          <a:p>
            <a:r>
              <a:rPr lang="fr-CA" sz="900" dirty="0"/>
              <a:t>Hydrogène</a:t>
            </a:r>
          </a:p>
          <a:p>
            <a:r>
              <a:rPr lang="fr-CA" sz="900" dirty="0"/>
              <a:t>1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7596336" y="2636912"/>
            <a:ext cx="93610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50" dirty="0"/>
              <a:t>He </a:t>
            </a:r>
          </a:p>
          <a:p>
            <a:r>
              <a:rPr lang="fr-CA" sz="1050" dirty="0" err="1"/>
              <a:t>Helium</a:t>
            </a:r>
            <a:endParaRPr lang="fr-CA" sz="1050" dirty="0"/>
          </a:p>
          <a:p>
            <a:r>
              <a:rPr lang="fr-CA" sz="1050" dirty="0"/>
              <a:t>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2875</TotalTime>
  <Words>92</Words>
  <Application>Microsoft Office PowerPoint</Application>
  <PresentationFormat>Affichage à l'écran (4:3)</PresentationFormat>
  <Paragraphs>72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Bradley Hand ITC</vt:lpstr>
      <vt:lpstr>Calibri</vt:lpstr>
      <vt:lpstr>Thème Office</vt:lpstr>
      <vt:lpstr>Classification des éléments dans un tableau périodique</vt:lpstr>
      <vt:lpstr>Métaux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des éléments dans un tableau périodique</dc:title>
  <dc:creator>Principal</dc:creator>
  <cp:lastModifiedBy>CSBE</cp:lastModifiedBy>
  <cp:revision>288</cp:revision>
  <dcterms:created xsi:type="dcterms:W3CDTF">2022-01-07T19:03:09Z</dcterms:created>
  <dcterms:modified xsi:type="dcterms:W3CDTF">2022-01-18T18:03:35Z</dcterms:modified>
</cp:coreProperties>
</file>