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1" r:id="rId7"/>
    <p:sldId id="260"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B64B28-E2D7-4E3B-AB33-454B083ADB3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68FAACEC-BEB2-42CE-B742-29545E9C33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5AD25078-B00D-4579-9197-6DE6C6EB75E4}"/>
              </a:ext>
            </a:extLst>
          </p:cNvPr>
          <p:cNvSpPr>
            <a:spLocks noGrp="1"/>
          </p:cNvSpPr>
          <p:nvPr>
            <p:ph type="dt" sz="half" idx="10"/>
          </p:nvPr>
        </p:nvSpPr>
        <p:spPr/>
        <p:txBody>
          <a:bodyPr/>
          <a:lstStyle/>
          <a:p>
            <a:fld id="{3312DC78-148C-4E6E-A275-E8FF3FFA2CEF}"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7B1F01CE-5B8A-4326-8F26-F7F2D589BCD9}"/>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112FFAA7-DD76-4C02-8A32-ABAF3B5637BA}"/>
              </a:ext>
            </a:extLst>
          </p:cNvPr>
          <p:cNvSpPr>
            <a:spLocks noGrp="1"/>
          </p:cNvSpPr>
          <p:nvPr>
            <p:ph type="sldNum" sz="quarter" idx="12"/>
          </p:nvPr>
        </p:nvSpPr>
        <p:spPr/>
        <p:txBody>
          <a:bodyPr/>
          <a:lstStyle/>
          <a:p>
            <a:fld id="{8374C938-E460-49AB-95E5-CC0AE3591BD3}" type="slidenum">
              <a:rPr lang="fr-CA" smtClean="0"/>
              <a:t>‹N°›</a:t>
            </a:fld>
            <a:endParaRPr lang="fr-CA"/>
          </a:p>
        </p:txBody>
      </p:sp>
    </p:spTree>
    <p:extLst>
      <p:ext uri="{BB962C8B-B14F-4D97-AF65-F5344CB8AC3E}">
        <p14:creationId xmlns:p14="http://schemas.microsoft.com/office/powerpoint/2010/main" val="2695965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3C4BAD-0F1D-4255-8A2D-23BC148C2D51}"/>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D7773BDF-FFA9-4C50-9C9F-84C104B86504}"/>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23306BCD-EAC8-4E90-81BC-B9FBC9ED7F1A}"/>
              </a:ext>
            </a:extLst>
          </p:cNvPr>
          <p:cNvSpPr>
            <a:spLocks noGrp="1"/>
          </p:cNvSpPr>
          <p:nvPr>
            <p:ph type="dt" sz="half" idx="10"/>
          </p:nvPr>
        </p:nvSpPr>
        <p:spPr/>
        <p:txBody>
          <a:bodyPr/>
          <a:lstStyle/>
          <a:p>
            <a:fld id="{3312DC78-148C-4E6E-A275-E8FF3FFA2CEF}"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9DB45057-21A8-450A-A0FA-C41039E360A6}"/>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B377CD39-75EC-47D1-8A0C-F59D843DAE2E}"/>
              </a:ext>
            </a:extLst>
          </p:cNvPr>
          <p:cNvSpPr>
            <a:spLocks noGrp="1"/>
          </p:cNvSpPr>
          <p:nvPr>
            <p:ph type="sldNum" sz="quarter" idx="12"/>
          </p:nvPr>
        </p:nvSpPr>
        <p:spPr/>
        <p:txBody>
          <a:bodyPr/>
          <a:lstStyle/>
          <a:p>
            <a:fld id="{8374C938-E460-49AB-95E5-CC0AE3591BD3}" type="slidenum">
              <a:rPr lang="fr-CA" smtClean="0"/>
              <a:t>‹N°›</a:t>
            </a:fld>
            <a:endParaRPr lang="fr-CA"/>
          </a:p>
        </p:txBody>
      </p:sp>
    </p:spTree>
    <p:extLst>
      <p:ext uri="{BB962C8B-B14F-4D97-AF65-F5344CB8AC3E}">
        <p14:creationId xmlns:p14="http://schemas.microsoft.com/office/powerpoint/2010/main" val="627285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71A266E-8954-446E-AD7C-C76C0FDB256E}"/>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3CBFC4DE-2F55-4046-9F8C-E7C84882F701}"/>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78CAB769-18D1-4BD5-B7D9-9B0CCD67B048}"/>
              </a:ext>
            </a:extLst>
          </p:cNvPr>
          <p:cNvSpPr>
            <a:spLocks noGrp="1"/>
          </p:cNvSpPr>
          <p:nvPr>
            <p:ph type="dt" sz="half" idx="10"/>
          </p:nvPr>
        </p:nvSpPr>
        <p:spPr/>
        <p:txBody>
          <a:bodyPr/>
          <a:lstStyle/>
          <a:p>
            <a:fld id="{3312DC78-148C-4E6E-A275-E8FF3FFA2CEF}"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5C0F80A3-117C-4590-96D5-E8EB8D7D395F}"/>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9DF6D193-DFD7-4BF5-B531-E444DC1A6086}"/>
              </a:ext>
            </a:extLst>
          </p:cNvPr>
          <p:cNvSpPr>
            <a:spLocks noGrp="1"/>
          </p:cNvSpPr>
          <p:nvPr>
            <p:ph type="sldNum" sz="quarter" idx="12"/>
          </p:nvPr>
        </p:nvSpPr>
        <p:spPr/>
        <p:txBody>
          <a:bodyPr/>
          <a:lstStyle/>
          <a:p>
            <a:fld id="{8374C938-E460-49AB-95E5-CC0AE3591BD3}" type="slidenum">
              <a:rPr lang="fr-CA" smtClean="0"/>
              <a:t>‹N°›</a:t>
            </a:fld>
            <a:endParaRPr lang="fr-CA"/>
          </a:p>
        </p:txBody>
      </p:sp>
    </p:spTree>
    <p:extLst>
      <p:ext uri="{BB962C8B-B14F-4D97-AF65-F5344CB8AC3E}">
        <p14:creationId xmlns:p14="http://schemas.microsoft.com/office/powerpoint/2010/main" val="2032959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20E87B-AB44-421A-B4E5-37AB7A9E926B}"/>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A91503EA-CDF0-4845-B12B-194868FA9C5B}"/>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A3F02870-505A-40B6-9D8B-F55AA4C9827F}"/>
              </a:ext>
            </a:extLst>
          </p:cNvPr>
          <p:cNvSpPr>
            <a:spLocks noGrp="1"/>
          </p:cNvSpPr>
          <p:nvPr>
            <p:ph type="dt" sz="half" idx="10"/>
          </p:nvPr>
        </p:nvSpPr>
        <p:spPr/>
        <p:txBody>
          <a:bodyPr/>
          <a:lstStyle/>
          <a:p>
            <a:fld id="{3312DC78-148C-4E6E-A275-E8FF3FFA2CEF}"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29033C40-8D8B-44BB-A205-A7BC62312DEE}"/>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486B2005-3FAF-4813-B185-256539271A51}"/>
              </a:ext>
            </a:extLst>
          </p:cNvPr>
          <p:cNvSpPr>
            <a:spLocks noGrp="1"/>
          </p:cNvSpPr>
          <p:nvPr>
            <p:ph type="sldNum" sz="quarter" idx="12"/>
          </p:nvPr>
        </p:nvSpPr>
        <p:spPr/>
        <p:txBody>
          <a:bodyPr/>
          <a:lstStyle/>
          <a:p>
            <a:fld id="{8374C938-E460-49AB-95E5-CC0AE3591BD3}" type="slidenum">
              <a:rPr lang="fr-CA" smtClean="0"/>
              <a:t>‹N°›</a:t>
            </a:fld>
            <a:endParaRPr lang="fr-CA"/>
          </a:p>
        </p:txBody>
      </p:sp>
    </p:spTree>
    <p:extLst>
      <p:ext uri="{BB962C8B-B14F-4D97-AF65-F5344CB8AC3E}">
        <p14:creationId xmlns:p14="http://schemas.microsoft.com/office/powerpoint/2010/main" val="2928001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D38444-7191-47B2-95D8-E78DD7996E7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DF18A20D-0403-4A75-B4AC-588AEDE163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BDF51ED2-DD0C-45B7-9E98-39BE559AFF1A}"/>
              </a:ext>
            </a:extLst>
          </p:cNvPr>
          <p:cNvSpPr>
            <a:spLocks noGrp="1"/>
          </p:cNvSpPr>
          <p:nvPr>
            <p:ph type="dt" sz="half" idx="10"/>
          </p:nvPr>
        </p:nvSpPr>
        <p:spPr/>
        <p:txBody>
          <a:bodyPr/>
          <a:lstStyle/>
          <a:p>
            <a:fld id="{3312DC78-148C-4E6E-A275-E8FF3FFA2CEF}"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6A8C352B-C356-4644-8B40-410293364EEC}"/>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4C9A00CB-6EA9-4AA0-B56C-8467AD101775}"/>
              </a:ext>
            </a:extLst>
          </p:cNvPr>
          <p:cNvSpPr>
            <a:spLocks noGrp="1"/>
          </p:cNvSpPr>
          <p:nvPr>
            <p:ph type="sldNum" sz="quarter" idx="12"/>
          </p:nvPr>
        </p:nvSpPr>
        <p:spPr/>
        <p:txBody>
          <a:bodyPr/>
          <a:lstStyle/>
          <a:p>
            <a:fld id="{8374C938-E460-49AB-95E5-CC0AE3591BD3}" type="slidenum">
              <a:rPr lang="fr-CA" smtClean="0"/>
              <a:t>‹N°›</a:t>
            </a:fld>
            <a:endParaRPr lang="fr-CA"/>
          </a:p>
        </p:txBody>
      </p:sp>
    </p:spTree>
    <p:extLst>
      <p:ext uri="{BB962C8B-B14F-4D97-AF65-F5344CB8AC3E}">
        <p14:creationId xmlns:p14="http://schemas.microsoft.com/office/powerpoint/2010/main" val="3230337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E2B1EB-D156-40D7-9E0F-E4E00D9E1484}"/>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D5551DCF-16F4-4BE1-A89C-1B226F0E573A}"/>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675E7E23-6F2A-4A0B-85AC-BC86952A5947}"/>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67ECACCE-EFB0-44A6-90FF-FA01D98F048D}"/>
              </a:ext>
            </a:extLst>
          </p:cNvPr>
          <p:cNvSpPr>
            <a:spLocks noGrp="1"/>
          </p:cNvSpPr>
          <p:nvPr>
            <p:ph type="dt" sz="half" idx="10"/>
          </p:nvPr>
        </p:nvSpPr>
        <p:spPr/>
        <p:txBody>
          <a:bodyPr/>
          <a:lstStyle/>
          <a:p>
            <a:fld id="{3312DC78-148C-4E6E-A275-E8FF3FFA2CEF}"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C5E19B0F-C48C-4CC9-AE1A-DE49E065C196}"/>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0793637A-39B3-402F-85B3-5DC9369E9FC4}"/>
              </a:ext>
            </a:extLst>
          </p:cNvPr>
          <p:cNvSpPr>
            <a:spLocks noGrp="1"/>
          </p:cNvSpPr>
          <p:nvPr>
            <p:ph type="sldNum" sz="quarter" idx="12"/>
          </p:nvPr>
        </p:nvSpPr>
        <p:spPr/>
        <p:txBody>
          <a:bodyPr/>
          <a:lstStyle/>
          <a:p>
            <a:fld id="{8374C938-E460-49AB-95E5-CC0AE3591BD3}" type="slidenum">
              <a:rPr lang="fr-CA" smtClean="0"/>
              <a:t>‹N°›</a:t>
            </a:fld>
            <a:endParaRPr lang="fr-CA"/>
          </a:p>
        </p:txBody>
      </p:sp>
    </p:spTree>
    <p:extLst>
      <p:ext uri="{BB962C8B-B14F-4D97-AF65-F5344CB8AC3E}">
        <p14:creationId xmlns:p14="http://schemas.microsoft.com/office/powerpoint/2010/main" val="317788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7F7E03-34A9-4D0A-9A1D-FD8C6B57C198}"/>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41DF3E13-0214-4CE8-B897-F4D25B6AB0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9B49E4CC-A513-479E-BC52-AF7F0D847FB6}"/>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FE32D44E-3386-40A4-90A6-B396B26A29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6F2DB290-0A8F-4A45-83CC-59ED062E2F3A}"/>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A5839929-1183-4700-8F47-741E37697D2F}"/>
              </a:ext>
            </a:extLst>
          </p:cNvPr>
          <p:cNvSpPr>
            <a:spLocks noGrp="1"/>
          </p:cNvSpPr>
          <p:nvPr>
            <p:ph type="dt" sz="half" idx="10"/>
          </p:nvPr>
        </p:nvSpPr>
        <p:spPr/>
        <p:txBody>
          <a:bodyPr/>
          <a:lstStyle/>
          <a:p>
            <a:fld id="{3312DC78-148C-4E6E-A275-E8FF3FFA2CEF}" type="datetimeFigureOut">
              <a:rPr lang="fr-CA" smtClean="0"/>
              <a:t>2022-03-31</a:t>
            </a:fld>
            <a:endParaRPr lang="fr-CA"/>
          </a:p>
        </p:txBody>
      </p:sp>
      <p:sp>
        <p:nvSpPr>
          <p:cNvPr id="8" name="Espace réservé du pied de page 7">
            <a:extLst>
              <a:ext uri="{FF2B5EF4-FFF2-40B4-BE49-F238E27FC236}">
                <a16:creationId xmlns:a16="http://schemas.microsoft.com/office/drawing/2014/main" id="{EE529D4B-250A-4912-B5E3-26B815486E50}"/>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C8DBF8C6-D898-4039-8248-D29BB67B8339}"/>
              </a:ext>
            </a:extLst>
          </p:cNvPr>
          <p:cNvSpPr>
            <a:spLocks noGrp="1"/>
          </p:cNvSpPr>
          <p:nvPr>
            <p:ph type="sldNum" sz="quarter" idx="12"/>
          </p:nvPr>
        </p:nvSpPr>
        <p:spPr/>
        <p:txBody>
          <a:bodyPr/>
          <a:lstStyle/>
          <a:p>
            <a:fld id="{8374C938-E460-49AB-95E5-CC0AE3591BD3}" type="slidenum">
              <a:rPr lang="fr-CA" smtClean="0"/>
              <a:t>‹N°›</a:t>
            </a:fld>
            <a:endParaRPr lang="fr-CA"/>
          </a:p>
        </p:txBody>
      </p:sp>
    </p:spTree>
    <p:extLst>
      <p:ext uri="{BB962C8B-B14F-4D97-AF65-F5344CB8AC3E}">
        <p14:creationId xmlns:p14="http://schemas.microsoft.com/office/powerpoint/2010/main" val="4107415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47DB2D-369D-4583-8FD4-874DF436BD49}"/>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5B9B5723-965D-4F61-8B8A-E4736E209BFE}"/>
              </a:ext>
            </a:extLst>
          </p:cNvPr>
          <p:cNvSpPr>
            <a:spLocks noGrp="1"/>
          </p:cNvSpPr>
          <p:nvPr>
            <p:ph type="dt" sz="half" idx="10"/>
          </p:nvPr>
        </p:nvSpPr>
        <p:spPr/>
        <p:txBody>
          <a:bodyPr/>
          <a:lstStyle/>
          <a:p>
            <a:fld id="{3312DC78-148C-4E6E-A275-E8FF3FFA2CEF}" type="datetimeFigureOut">
              <a:rPr lang="fr-CA" smtClean="0"/>
              <a:t>2022-03-31</a:t>
            </a:fld>
            <a:endParaRPr lang="fr-CA"/>
          </a:p>
        </p:txBody>
      </p:sp>
      <p:sp>
        <p:nvSpPr>
          <p:cNvPr id="4" name="Espace réservé du pied de page 3">
            <a:extLst>
              <a:ext uri="{FF2B5EF4-FFF2-40B4-BE49-F238E27FC236}">
                <a16:creationId xmlns:a16="http://schemas.microsoft.com/office/drawing/2014/main" id="{89C95C35-3DF9-4F60-B9EB-5D4B413131F5}"/>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A4DD690F-832A-4378-BB1D-DDAF2A261458}"/>
              </a:ext>
            </a:extLst>
          </p:cNvPr>
          <p:cNvSpPr>
            <a:spLocks noGrp="1"/>
          </p:cNvSpPr>
          <p:nvPr>
            <p:ph type="sldNum" sz="quarter" idx="12"/>
          </p:nvPr>
        </p:nvSpPr>
        <p:spPr/>
        <p:txBody>
          <a:bodyPr/>
          <a:lstStyle/>
          <a:p>
            <a:fld id="{8374C938-E460-49AB-95E5-CC0AE3591BD3}" type="slidenum">
              <a:rPr lang="fr-CA" smtClean="0"/>
              <a:t>‹N°›</a:t>
            </a:fld>
            <a:endParaRPr lang="fr-CA"/>
          </a:p>
        </p:txBody>
      </p:sp>
    </p:spTree>
    <p:extLst>
      <p:ext uri="{BB962C8B-B14F-4D97-AF65-F5344CB8AC3E}">
        <p14:creationId xmlns:p14="http://schemas.microsoft.com/office/powerpoint/2010/main" val="725242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0B595CC-0744-4651-82EE-356EC7F64248}"/>
              </a:ext>
            </a:extLst>
          </p:cNvPr>
          <p:cNvSpPr>
            <a:spLocks noGrp="1"/>
          </p:cNvSpPr>
          <p:nvPr>
            <p:ph type="dt" sz="half" idx="10"/>
          </p:nvPr>
        </p:nvSpPr>
        <p:spPr/>
        <p:txBody>
          <a:bodyPr/>
          <a:lstStyle/>
          <a:p>
            <a:fld id="{3312DC78-148C-4E6E-A275-E8FF3FFA2CEF}" type="datetimeFigureOut">
              <a:rPr lang="fr-CA" smtClean="0"/>
              <a:t>2022-03-31</a:t>
            </a:fld>
            <a:endParaRPr lang="fr-CA"/>
          </a:p>
        </p:txBody>
      </p:sp>
      <p:sp>
        <p:nvSpPr>
          <p:cNvPr id="3" name="Espace réservé du pied de page 2">
            <a:extLst>
              <a:ext uri="{FF2B5EF4-FFF2-40B4-BE49-F238E27FC236}">
                <a16:creationId xmlns:a16="http://schemas.microsoft.com/office/drawing/2014/main" id="{E189B427-3BAC-4365-BBF9-B4D924FBB942}"/>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F3F25A98-99AC-47B1-B3EA-B8A0FB1E5F1F}"/>
              </a:ext>
            </a:extLst>
          </p:cNvPr>
          <p:cNvSpPr>
            <a:spLocks noGrp="1"/>
          </p:cNvSpPr>
          <p:nvPr>
            <p:ph type="sldNum" sz="quarter" idx="12"/>
          </p:nvPr>
        </p:nvSpPr>
        <p:spPr/>
        <p:txBody>
          <a:bodyPr/>
          <a:lstStyle/>
          <a:p>
            <a:fld id="{8374C938-E460-49AB-95E5-CC0AE3591BD3}" type="slidenum">
              <a:rPr lang="fr-CA" smtClean="0"/>
              <a:t>‹N°›</a:t>
            </a:fld>
            <a:endParaRPr lang="fr-CA"/>
          </a:p>
        </p:txBody>
      </p:sp>
    </p:spTree>
    <p:extLst>
      <p:ext uri="{BB962C8B-B14F-4D97-AF65-F5344CB8AC3E}">
        <p14:creationId xmlns:p14="http://schemas.microsoft.com/office/powerpoint/2010/main" val="743418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E7E439-EC8E-4539-B7DD-7C78CE5CB87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2B212903-0E92-48D5-869B-03EED33B6A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EC00AA1B-849B-4B2B-8F11-1F9A588E40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910D2C0C-2077-4E06-8E47-0F0D2362A041}"/>
              </a:ext>
            </a:extLst>
          </p:cNvPr>
          <p:cNvSpPr>
            <a:spLocks noGrp="1"/>
          </p:cNvSpPr>
          <p:nvPr>
            <p:ph type="dt" sz="half" idx="10"/>
          </p:nvPr>
        </p:nvSpPr>
        <p:spPr/>
        <p:txBody>
          <a:bodyPr/>
          <a:lstStyle/>
          <a:p>
            <a:fld id="{3312DC78-148C-4E6E-A275-E8FF3FFA2CEF}"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C2B4A435-700D-41E5-80F7-7287311CF8EE}"/>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0FB383C8-C751-4DCE-84DF-E9A6F0C16F83}"/>
              </a:ext>
            </a:extLst>
          </p:cNvPr>
          <p:cNvSpPr>
            <a:spLocks noGrp="1"/>
          </p:cNvSpPr>
          <p:nvPr>
            <p:ph type="sldNum" sz="quarter" idx="12"/>
          </p:nvPr>
        </p:nvSpPr>
        <p:spPr/>
        <p:txBody>
          <a:bodyPr/>
          <a:lstStyle/>
          <a:p>
            <a:fld id="{8374C938-E460-49AB-95E5-CC0AE3591BD3}" type="slidenum">
              <a:rPr lang="fr-CA" smtClean="0"/>
              <a:t>‹N°›</a:t>
            </a:fld>
            <a:endParaRPr lang="fr-CA"/>
          </a:p>
        </p:txBody>
      </p:sp>
    </p:spTree>
    <p:extLst>
      <p:ext uri="{BB962C8B-B14F-4D97-AF65-F5344CB8AC3E}">
        <p14:creationId xmlns:p14="http://schemas.microsoft.com/office/powerpoint/2010/main" val="2630373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DCA155-7249-4CFE-A67A-CF4D42B490F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CCC51150-30D6-4AB0-AF7F-E59194C6A8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DA801F5F-C77C-4428-9CD0-4E21FB9B69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8211F6C5-F052-480A-AF9E-2F638C925979}"/>
              </a:ext>
            </a:extLst>
          </p:cNvPr>
          <p:cNvSpPr>
            <a:spLocks noGrp="1"/>
          </p:cNvSpPr>
          <p:nvPr>
            <p:ph type="dt" sz="half" idx="10"/>
          </p:nvPr>
        </p:nvSpPr>
        <p:spPr/>
        <p:txBody>
          <a:bodyPr/>
          <a:lstStyle/>
          <a:p>
            <a:fld id="{3312DC78-148C-4E6E-A275-E8FF3FFA2CEF}"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1663FB8C-AAF8-4B4F-9834-6FD3F3B12AD9}"/>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BF1E04C7-B7A6-43FB-A19C-2ED62DC0F402}"/>
              </a:ext>
            </a:extLst>
          </p:cNvPr>
          <p:cNvSpPr>
            <a:spLocks noGrp="1"/>
          </p:cNvSpPr>
          <p:nvPr>
            <p:ph type="sldNum" sz="quarter" idx="12"/>
          </p:nvPr>
        </p:nvSpPr>
        <p:spPr/>
        <p:txBody>
          <a:bodyPr/>
          <a:lstStyle/>
          <a:p>
            <a:fld id="{8374C938-E460-49AB-95E5-CC0AE3591BD3}" type="slidenum">
              <a:rPr lang="fr-CA" smtClean="0"/>
              <a:t>‹N°›</a:t>
            </a:fld>
            <a:endParaRPr lang="fr-CA"/>
          </a:p>
        </p:txBody>
      </p:sp>
    </p:spTree>
    <p:extLst>
      <p:ext uri="{BB962C8B-B14F-4D97-AF65-F5344CB8AC3E}">
        <p14:creationId xmlns:p14="http://schemas.microsoft.com/office/powerpoint/2010/main" val="2991028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EF61DD8-9F3F-480F-9523-254065F63F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CBDA56CF-2D70-43F3-8759-A4A89A8C2E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A60A2F0B-10C0-4181-8550-B93B4B947A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12DC78-148C-4E6E-A275-E8FF3FFA2CEF}"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DCDA4DAE-8F73-4247-B2B5-BDA4C752CA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C14677E9-6666-45AC-94CC-04162A9FA9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74C938-E460-49AB-95E5-CC0AE3591BD3}" type="slidenum">
              <a:rPr lang="fr-CA" smtClean="0"/>
              <a:t>‹N°›</a:t>
            </a:fld>
            <a:endParaRPr lang="fr-CA"/>
          </a:p>
        </p:txBody>
      </p:sp>
    </p:spTree>
    <p:extLst>
      <p:ext uri="{BB962C8B-B14F-4D97-AF65-F5344CB8AC3E}">
        <p14:creationId xmlns:p14="http://schemas.microsoft.com/office/powerpoint/2010/main" val="847624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aquops.qc.ca/animateur/boucher-rachel/" TargetMode="External"/><Relationship Id="rId2" Type="http://schemas.openxmlformats.org/officeDocument/2006/relationships/hyperlink" Target="https://www.aquops.qc.ca/animateur/el-akouri-kristel/"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D66910-673B-470E-954D-7906594501CB}"/>
              </a:ext>
            </a:extLst>
          </p:cNvPr>
          <p:cNvSpPr>
            <a:spLocks noGrp="1"/>
          </p:cNvSpPr>
          <p:nvPr>
            <p:ph type="ctrTitle"/>
          </p:nvPr>
        </p:nvSpPr>
        <p:spPr/>
        <p:txBody>
          <a:bodyPr/>
          <a:lstStyle/>
          <a:p>
            <a:r>
              <a:rPr lang="fr-CA" dirty="0"/>
              <a:t>AQUOPS</a:t>
            </a:r>
          </a:p>
        </p:txBody>
      </p:sp>
      <p:sp>
        <p:nvSpPr>
          <p:cNvPr id="3" name="Sous-titre 2">
            <a:extLst>
              <a:ext uri="{FF2B5EF4-FFF2-40B4-BE49-F238E27FC236}">
                <a16:creationId xmlns:a16="http://schemas.microsoft.com/office/drawing/2014/main" id="{E157F75C-1A32-49B0-8B0B-BB67820EE882}"/>
              </a:ext>
            </a:extLst>
          </p:cNvPr>
          <p:cNvSpPr>
            <a:spLocks noGrp="1"/>
          </p:cNvSpPr>
          <p:nvPr>
            <p:ph type="subTitle" idx="1"/>
          </p:nvPr>
        </p:nvSpPr>
        <p:spPr/>
        <p:txBody>
          <a:bodyPr/>
          <a:lstStyle/>
          <a:p>
            <a:r>
              <a:rPr lang="fr-CA" dirty="0"/>
              <a:t>Fait par Justin Roy</a:t>
            </a:r>
          </a:p>
        </p:txBody>
      </p:sp>
    </p:spTree>
    <p:extLst>
      <p:ext uri="{BB962C8B-B14F-4D97-AF65-F5344CB8AC3E}">
        <p14:creationId xmlns:p14="http://schemas.microsoft.com/office/powerpoint/2010/main" val="53660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57E098-1DEA-4B11-9C2B-376D430CE46C}"/>
              </a:ext>
            </a:extLst>
          </p:cNvPr>
          <p:cNvSpPr>
            <a:spLocks noGrp="1"/>
          </p:cNvSpPr>
          <p:nvPr>
            <p:ph type="title"/>
          </p:nvPr>
        </p:nvSpPr>
        <p:spPr/>
        <p:txBody>
          <a:bodyPr/>
          <a:lstStyle/>
          <a:p>
            <a:r>
              <a:rPr lang="fr-CA" dirty="0"/>
              <a:t>Nom de l’atelier: </a:t>
            </a:r>
            <a:r>
              <a:rPr lang="fr-CA" dirty="0" err="1"/>
              <a:t>MindMup</a:t>
            </a:r>
            <a:endParaRPr lang="fr-CA" dirty="0"/>
          </a:p>
        </p:txBody>
      </p:sp>
      <p:sp>
        <p:nvSpPr>
          <p:cNvPr id="3" name="Espace réservé du contenu 2">
            <a:extLst>
              <a:ext uri="{FF2B5EF4-FFF2-40B4-BE49-F238E27FC236}">
                <a16:creationId xmlns:a16="http://schemas.microsoft.com/office/drawing/2014/main" id="{DE55E183-DABB-49D2-ABE4-063D4C7DC4AD}"/>
              </a:ext>
            </a:extLst>
          </p:cNvPr>
          <p:cNvSpPr>
            <a:spLocks noGrp="1"/>
          </p:cNvSpPr>
          <p:nvPr>
            <p:ph idx="1"/>
          </p:nvPr>
        </p:nvSpPr>
        <p:spPr/>
        <p:txBody>
          <a:bodyPr/>
          <a:lstStyle/>
          <a:p>
            <a:r>
              <a:rPr lang="fr-CA" dirty="0"/>
              <a:t>#151</a:t>
            </a:r>
          </a:p>
        </p:txBody>
      </p:sp>
    </p:spTree>
    <p:extLst>
      <p:ext uri="{BB962C8B-B14F-4D97-AF65-F5344CB8AC3E}">
        <p14:creationId xmlns:p14="http://schemas.microsoft.com/office/powerpoint/2010/main" val="2989924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00D637-D653-450B-8667-EEECCFA51604}"/>
              </a:ext>
            </a:extLst>
          </p:cNvPr>
          <p:cNvSpPr>
            <a:spLocks noGrp="1"/>
          </p:cNvSpPr>
          <p:nvPr>
            <p:ph type="title"/>
          </p:nvPr>
        </p:nvSpPr>
        <p:spPr/>
        <p:txBody>
          <a:bodyPr/>
          <a:lstStyle/>
          <a:p>
            <a:r>
              <a:rPr lang="fr-CA" dirty="0"/>
              <a:t>D’où viennent-t-ils</a:t>
            </a:r>
          </a:p>
        </p:txBody>
      </p:sp>
      <p:sp>
        <p:nvSpPr>
          <p:cNvPr id="3" name="Espace réservé du contenu 2">
            <a:extLst>
              <a:ext uri="{FF2B5EF4-FFF2-40B4-BE49-F238E27FC236}">
                <a16:creationId xmlns:a16="http://schemas.microsoft.com/office/drawing/2014/main" id="{7337E104-B0F7-4562-8107-762D51B0E707}"/>
              </a:ext>
            </a:extLst>
          </p:cNvPr>
          <p:cNvSpPr>
            <a:spLocks noGrp="1"/>
          </p:cNvSpPr>
          <p:nvPr>
            <p:ph idx="1"/>
          </p:nvPr>
        </p:nvSpPr>
        <p:spPr/>
        <p:txBody>
          <a:bodyPr/>
          <a:lstStyle/>
          <a:p>
            <a:r>
              <a:rPr lang="fr-CA"/>
              <a:t>Québec</a:t>
            </a:r>
            <a:endParaRPr lang="fr-CA" dirty="0"/>
          </a:p>
        </p:txBody>
      </p:sp>
    </p:spTree>
    <p:extLst>
      <p:ext uri="{BB962C8B-B14F-4D97-AF65-F5344CB8AC3E}">
        <p14:creationId xmlns:p14="http://schemas.microsoft.com/office/powerpoint/2010/main" val="2907776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9B1C47-B7DE-416D-ADD1-3290D4891921}"/>
              </a:ext>
            </a:extLst>
          </p:cNvPr>
          <p:cNvSpPr>
            <a:spLocks noGrp="1"/>
          </p:cNvSpPr>
          <p:nvPr>
            <p:ph type="title"/>
          </p:nvPr>
        </p:nvSpPr>
        <p:spPr/>
        <p:txBody>
          <a:bodyPr/>
          <a:lstStyle/>
          <a:p>
            <a:r>
              <a:rPr lang="fr-CA" dirty="0"/>
              <a:t>Résumé</a:t>
            </a:r>
          </a:p>
        </p:txBody>
      </p:sp>
      <p:sp>
        <p:nvSpPr>
          <p:cNvPr id="3" name="Espace réservé du contenu 2">
            <a:extLst>
              <a:ext uri="{FF2B5EF4-FFF2-40B4-BE49-F238E27FC236}">
                <a16:creationId xmlns:a16="http://schemas.microsoft.com/office/drawing/2014/main" id="{E79A4624-8BC1-4645-A712-CE20D825B6F3}"/>
              </a:ext>
            </a:extLst>
          </p:cNvPr>
          <p:cNvSpPr>
            <a:spLocks noGrp="1"/>
          </p:cNvSpPr>
          <p:nvPr>
            <p:ph idx="1"/>
          </p:nvPr>
        </p:nvSpPr>
        <p:spPr>
          <a:xfrm>
            <a:off x="838200" y="1954717"/>
            <a:ext cx="10515600" cy="4351338"/>
          </a:xfrm>
        </p:spPr>
        <p:txBody>
          <a:bodyPr>
            <a:normAutofit fontScale="70000" lnSpcReduction="20000"/>
          </a:bodyPr>
          <a:lstStyle/>
          <a:p>
            <a:r>
              <a:rPr lang="fr-CA" dirty="0">
                <a:latin typeface="Calibri corps"/>
              </a:rPr>
              <a:t>Qu’est-ce que la recherche sur les pratiques probantes en éducation nous dit sur l’intégration efficace du numérique pour favoriser les apprentissages des élèves? Et si tirer avantage du numérique nous amenait à être plus efficaces comme enseignants? Partons de ce que vous vivez actuellement en classe et réfléchissons ensemble pour bonifier vos pratiques </a:t>
            </a:r>
            <a:r>
              <a:rPr lang="fr-CA" dirty="0" err="1">
                <a:latin typeface="Calibri corps"/>
              </a:rPr>
              <a:t>pédagonumériques</a:t>
            </a:r>
            <a:r>
              <a:rPr lang="fr-CA" dirty="0">
                <a:latin typeface="Calibri corps"/>
              </a:rPr>
              <a:t> et ainsi permettre à vos élèves d’atteindre de plus hauts niveaux d’acquisition des connaissances. Nous comparerons des outils numériques répondant à différentes intentions pédagogiques, où l’on retrouve des fonctionnalités présentes dans la majorité des applications en ligne. Devant l’offre sans cesse grandissante, exerçons des choix éclairés et pédagogiquement rentables. Plusieurs outils numériques seront donc proposés pour soutenir les besoins pédagogiques variés : </a:t>
            </a:r>
            <a:r>
              <a:rPr lang="fr-CA" dirty="0" err="1">
                <a:latin typeface="Calibri corps"/>
              </a:rPr>
              <a:t>Wooclap</a:t>
            </a:r>
            <a:r>
              <a:rPr lang="fr-CA" dirty="0">
                <a:latin typeface="Calibri corps"/>
              </a:rPr>
              <a:t>, </a:t>
            </a:r>
            <a:r>
              <a:rPr lang="fr-CA" dirty="0" err="1">
                <a:latin typeface="Calibri corps"/>
              </a:rPr>
              <a:t>Padlet</a:t>
            </a:r>
            <a:r>
              <a:rPr lang="fr-CA" dirty="0">
                <a:latin typeface="Calibri corps"/>
              </a:rPr>
              <a:t>, </a:t>
            </a:r>
            <a:r>
              <a:rPr lang="fr-CA" dirty="0" err="1">
                <a:latin typeface="Calibri corps"/>
              </a:rPr>
              <a:t>Nearpod</a:t>
            </a:r>
            <a:r>
              <a:rPr lang="fr-CA" dirty="0">
                <a:latin typeface="Calibri corps"/>
              </a:rPr>
              <a:t>, </a:t>
            </a:r>
            <a:r>
              <a:rPr lang="fr-CA" dirty="0" err="1">
                <a:latin typeface="Calibri corps"/>
              </a:rPr>
              <a:t>Genially</a:t>
            </a:r>
            <a:r>
              <a:rPr lang="fr-CA" dirty="0">
                <a:latin typeface="Calibri corps"/>
              </a:rPr>
              <a:t>, </a:t>
            </a:r>
            <a:r>
              <a:rPr lang="fr-CA" dirty="0" err="1">
                <a:latin typeface="Calibri corps"/>
              </a:rPr>
              <a:t>Mentimeter</a:t>
            </a:r>
            <a:r>
              <a:rPr lang="fr-CA" dirty="0">
                <a:latin typeface="Calibri corps"/>
              </a:rPr>
              <a:t>, outils de conversion texte-parole ou parole-texte, enregistreur audio, Google Workspace, </a:t>
            </a:r>
            <a:r>
              <a:rPr lang="fr-CA" dirty="0" err="1">
                <a:latin typeface="Calibri corps"/>
              </a:rPr>
              <a:t>MindMup</a:t>
            </a:r>
            <a:r>
              <a:rPr lang="fr-CA" dirty="0">
                <a:latin typeface="Calibri corps"/>
              </a:rPr>
              <a:t>, Pocket, </a:t>
            </a:r>
            <a:r>
              <a:rPr lang="fr-CA" dirty="0" err="1">
                <a:latin typeface="Calibri corps"/>
              </a:rPr>
              <a:t>Classkick</a:t>
            </a:r>
            <a:r>
              <a:rPr lang="fr-CA" dirty="0">
                <a:latin typeface="Calibri corps"/>
              </a:rPr>
              <a:t>, </a:t>
            </a:r>
            <a:r>
              <a:rPr lang="fr-CA" dirty="0" err="1">
                <a:latin typeface="Calibri corps"/>
              </a:rPr>
              <a:t>Video</a:t>
            </a:r>
            <a:r>
              <a:rPr lang="fr-CA" dirty="0">
                <a:latin typeface="Calibri corps"/>
              </a:rPr>
              <a:t> Ant, </a:t>
            </a:r>
            <a:r>
              <a:rPr lang="fr-CA" dirty="0" err="1">
                <a:latin typeface="Calibri corps"/>
              </a:rPr>
              <a:t>Video</a:t>
            </a:r>
            <a:r>
              <a:rPr lang="fr-CA" dirty="0">
                <a:latin typeface="Calibri corps"/>
              </a:rPr>
              <a:t> Delay, la suite SMART, </a:t>
            </a:r>
            <a:r>
              <a:rPr lang="fr-CA" dirty="0" err="1">
                <a:latin typeface="Calibri corps"/>
              </a:rPr>
              <a:t>Seesaw</a:t>
            </a:r>
            <a:r>
              <a:rPr lang="fr-CA" dirty="0">
                <a:latin typeface="Calibri corps"/>
              </a:rPr>
              <a:t>, </a:t>
            </a:r>
            <a:r>
              <a:rPr lang="fr-CA" dirty="0" err="1">
                <a:latin typeface="Calibri corps"/>
              </a:rPr>
              <a:t>Canva</a:t>
            </a:r>
            <a:r>
              <a:rPr lang="fr-CA" dirty="0">
                <a:latin typeface="Calibri corps"/>
              </a:rPr>
              <a:t>, Scratch, Microsoft 365, </a:t>
            </a:r>
            <a:r>
              <a:rPr lang="fr-CA" dirty="0" err="1">
                <a:latin typeface="Calibri corps"/>
              </a:rPr>
              <a:t>Flipgrid</a:t>
            </a:r>
            <a:r>
              <a:rPr lang="fr-CA" dirty="0">
                <a:latin typeface="Calibri corps"/>
              </a:rPr>
              <a:t>, etc. Les participants seront invités à partager ou à réfléchir sur leurs pratiques et à renouveler des activités pédagogiques existantes sous de multiples angles (communication, collaboration, rétroaction, collecte de traces, animation et organisation). Les participants seront amenés à proposer des solutions </a:t>
            </a:r>
            <a:r>
              <a:rPr lang="fr-CA" dirty="0" err="1">
                <a:latin typeface="Calibri corps"/>
              </a:rPr>
              <a:t>pédagonumériques</a:t>
            </a:r>
            <a:r>
              <a:rPr lang="fr-CA" dirty="0">
                <a:latin typeface="Calibri corps"/>
              </a:rPr>
              <a:t> en s’inspirant des pistes présentées et en mettant à profit leur expertise pédagogique et didactique. Le but de cet atelier est d'ancrer l’intégration du numérique en classe dans l'engagement et les apprentissages des élèves.</a:t>
            </a:r>
          </a:p>
        </p:txBody>
      </p:sp>
    </p:spTree>
    <p:extLst>
      <p:ext uri="{BB962C8B-B14F-4D97-AF65-F5344CB8AC3E}">
        <p14:creationId xmlns:p14="http://schemas.microsoft.com/office/powerpoint/2010/main" val="2809838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616A6B-C99F-4693-BFAE-9F4A759A4831}"/>
              </a:ext>
            </a:extLst>
          </p:cNvPr>
          <p:cNvSpPr>
            <a:spLocks noGrp="1"/>
          </p:cNvSpPr>
          <p:nvPr>
            <p:ph type="title"/>
          </p:nvPr>
        </p:nvSpPr>
        <p:spPr>
          <a:xfrm>
            <a:off x="838200" y="311336"/>
            <a:ext cx="10515600" cy="1325563"/>
          </a:xfrm>
        </p:spPr>
        <p:txBody>
          <a:bodyPr/>
          <a:lstStyle/>
          <a:p>
            <a:r>
              <a:rPr lang="fr-CA" dirty="0">
                <a:latin typeface="Calibri corps"/>
              </a:rPr>
              <a:t>Hyperlien avec leurs noms</a:t>
            </a:r>
          </a:p>
        </p:txBody>
      </p:sp>
      <p:sp>
        <p:nvSpPr>
          <p:cNvPr id="3" name="Espace réservé du contenu 2">
            <a:extLst>
              <a:ext uri="{FF2B5EF4-FFF2-40B4-BE49-F238E27FC236}">
                <a16:creationId xmlns:a16="http://schemas.microsoft.com/office/drawing/2014/main" id="{784912AA-4E38-45CA-84BD-23EEC4B17B81}"/>
              </a:ext>
            </a:extLst>
          </p:cNvPr>
          <p:cNvSpPr>
            <a:spLocks noGrp="1"/>
          </p:cNvSpPr>
          <p:nvPr>
            <p:ph idx="1"/>
          </p:nvPr>
        </p:nvSpPr>
        <p:spPr/>
        <p:txBody>
          <a:bodyPr/>
          <a:lstStyle/>
          <a:p>
            <a:endParaRPr lang="fr-CA" b="1" dirty="0"/>
          </a:p>
          <a:p>
            <a:endParaRPr lang="fr-CA" b="1" dirty="0"/>
          </a:p>
          <a:p>
            <a:endParaRPr lang="fr-CA" b="1" dirty="0"/>
          </a:p>
          <a:p>
            <a:pPr marL="0" lvl="0" indent="0" eaLnBrk="0" fontAlgn="base" hangingPunct="0">
              <a:lnSpc>
                <a:spcPct val="100000"/>
              </a:lnSpc>
              <a:spcBef>
                <a:spcPct val="0"/>
              </a:spcBef>
              <a:spcAft>
                <a:spcPct val="0"/>
              </a:spcAft>
              <a:buNone/>
            </a:pPr>
            <a:r>
              <a:rPr lang="fr-FR" altLang="fr-FR" b="1" dirty="0">
                <a:solidFill>
                  <a:srgbClr val="4A4A4A"/>
                </a:solidFill>
                <a:latin typeface="Beauchef-Bold"/>
                <a:hlinkClick r:id="rId2" tooltip="en savoir plus sur El-Akouri Kristel"/>
              </a:rPr>
              <a:t>Kristel El-</a:t>
            </a:r>
            <a:r>
              <a:rPr lang="fr-FR" altLang="fr-FR" b="1" dirty="0" err="1">
                <a:solidFill>
                  <a:srgbClr val="4A4A4A"/>
                </a:solidFill>
                <a:latin typeface="Beauchef-Bold"/>
                <a:hlinkClick r:id="rId2" tooltip="en savoir plus sur El-Akouri Kristel"/>
              </a:rPr>
              <a:t>Akouri</a:t>
            </a:r>
            <a:endParaRPr lang="fr-FR" altLang="fr-FR" b="1" dirty="0">
              <a:solidFill>
                <a:srgbClr val="4A4A4A"/>
              </a:solidFill>
              <a:latin typeface="Beauchef-Bold"/>
              <a:hlinkClick r:id="rId2" tooltip="en savoir plus sur El-Akouri Kristel"/>
            </a:endParaRPr>
          </a:p>
          <a:p>
            <a:endParaRPr lang="fr-FR" altLang="fr-FR" b="1" dirty="0">
              <a:solidFill>
                <a:srgbClr val="4A4A4A"/>
              </a:solidFill>
              <a:latin typeface="Beauchef-Bold"/>
              <a:hlinkClick r:id="rId2" tooltip="en savoir plus sur El-Akouri Kristel"/>
            </a:endParaRPr>
          </a:p>
          <a:p>
            <a:pPr marL="0" indent="0">
              <a:buNone/>
            </a:pPr>
            <a:r>
              <a:rPr lang="fr-FR" altLang="fr-FR" b="1" dirty="0">
                <a:solidFill>
                  <a:srgbClr val="4A4A4A"/>
                </a:solidFill>
                <a:latin typeface="Beauchef-Bold"/>
                <a:hlinkClick r:id="rId3" tooltip="en savoir plus sur Boucher Rachel"/>
              </a:rPr>
              <a:t>Rachel Boucher</a:t>
            </a:r>
          </a:p>
          <a:p>
            <a:pPr marL="0" indent="0">
              <a:buNone/>
            </a:pPr>
            <a:endParaRPr lang="fr-FR" altLang="fr-FR" b="1" dirty="0">
              <a:solidFill>
                <a:srgbClr val="4A4A4A"/>
              </a:solidFill>
              <a:latin typeface="Beauchef-Bold"/>
              <a:hlinkClick r:id="rId3" tooltip="en savoir plus sur Boucher Rachel"/>
            </a:endParaRPr>
          </a:p>
        </p:txBody>
      </p:sp>
      <p:pic>
        <p:nvPicPr>
          <p:cNvPr id="1026" name="Picture 2" descr="photo de El-Akouri Kristel">
            <a:extLst>
              <a:ext uri="{FF2B5EF4-FFF2-40B4-BE49-F238E27FC236}">
                <a16:creationId xmlns:a16="http://schemas.microsoft.com/office/drawing/2014/main" id="{C8C3CA00-E88F-458B-816E-1C32C07D175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72445" y="1256947"/>
            <a:ext cx="3651311" cy="548869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hoto de Boucher Rachel">
            <a:extLst>
              <a:ext uri="{FF2B5EF4-FFF2-40B4-BE49-F238E27FC236}">
                <a16:creationId xmlns:a16="http://schemas.microsoft.com/office/drawing/2014/main" id="{8D07A282-D3E8-4775-8834-5A63030BD23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55660" y="3937299"/>
            <a:ext cx="3963181" cy="2764273"/>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7">
            <a:extLst>
              <a:ext uri="{FF2B5EF4-FFF2-40B4-BE49-F238E27FC236}">
                <a16:creationId xmlns:a16="http://schemas.microsoft.com/office/drawing/2014/main" id="{87D735EE-A40E-41FA-96D9-ED6D482D4DF7}"/>
              </a:ext>
            </a:extLst>
          </p:cNvPr>
          <p:cNvSpPr>
            <a:spLocks noChangeArrowheads="1"/>
          </p:cNvSpPr>
          <p:nvPr/>
        </p:nvSpPr>
        <p:spPr bwMode="auto">
          <a:xfrm>
            <a:off x="6525735" y="137285"/>
            <a:ext cx="25648" cy="26194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30153"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dirty="0">
                <a:ln>
                  <a:noFill/>
                </a:ln>
                <a:solidFill>
                  <a:srgbClr val="AFAFAF"/>
                </a:solidFill>
                <a:effectLst/>
                <a:latin typeface="Merriweather"/>
                <a:hlinkClick r:id="rId3" tooltip="en savoir plus sur Boucher Rachel"/>
              </a:rPr>
              <a:t> </a:t>
            </a:r>
            <a:endParaRPr kumimoji="0" lang="fr-FR" altLang="fr-FR" sz="1200" b="0" i="0" u="none" strike="noStrike" cap="none" normalizeH="0" baseline="0" dirty="0">
              <a:ln>
                <a:noFill/>
              </a:ln>
              <a:solidFill>
                <a:srgbClr val="4A4A4A"/>
              </a:solidFill>
              <a:effectLst/>
              <a:latin typeface="Roboto"/>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000" b="0" i="0" u="none" strike="noStrike" cap="none" normalizeH="0" baseline="0" dirty="0">
              <a:ln>
                <a:noFill/>
              </a:ln>
              <a:solidFill>
                <a:srgbClr val="4A4A4A"/>
              </a:solidFill>
              <a:effectLst/>
              <a:latin typeface="inherit"/>
            </a:endParaRPr>
          </a:p>
        </p:txBody>
      </p:sp>
    </p:spTree>
    <p:extLst>
      <p:ext uri="{BB962C8B-B14F-4D97-AF65-F5344CB8AC3E}">
        <p14:creationId xmlns:p14="http://schemas.microsoft.com/office/powerpoint/2010/main" val="767523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indMup">
            <a:extLst>
              <a:ext uri="{FF2B5EF4-FFF2-40B4-BE49-F238E27FC236}">
                <a16:creationId xmlns:a16="http://schemas.microsoft.com/office/drawing/2014/main" id="{41A9539F-17BF-48CF-81F9-81C67C11B9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66254"/>
            <a:ext cx="10515600" cy="6691746"/>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a:extLst>
              <a:ext uri="{FF2B5EF4-FFF2-40B4-BE49-F238E27FC236}">
                <a16:creationId xmlns:a16="http://schemas.microsoft.com/office/drawing/2014/main" id="{BFC02706-7244-41B6-A63E-9E5716E6A483}"/>
              </a:ext>
            </a:extLst>
          </p:cNvPr>
          <p:cNvSpPr>
            <a:spLocks noGrp="1"/>
          </p:cNvSpPr>
          <p:nvPr>
            <p:ph type="title"/>
          </p:nvPr>
        </p:nvSpPr>
        <p:spPr>
          <a:xfrm>
            <a:off x="1031838" y="-32602"/>
            <a:ext cx="10515600" cy="1325563"/>
          </a:xfrm>
        </p:spPr>
        <p:txBody>
          <a:bodyPr/>
          <a:lstStyle/>
          <a:p>
            <a:r>
              <a:rPr lang="fr-CA" dirty="0"/>
              <a:t>Image</a:t>
            </a:r>
          </a:p>
        </p:txBody>
      </p:sp>
      <p:sp>
        <p:nvSpPr>
          <p:cNvPr id="3" name="Espace réservé du contenu 2">
            <a:extLst>
              <a:ext uri="{FF2B5EF4-FFF2-40B4-BE49-F238E27FC236}">
                <a16:creationId xmlns:a16="http://schemas.microsoft.com/office/drawing/2014/main" id="{BECFA025-41CC-497E-B308-4487F5FBA867}"/>
              </a:ext>
            </a:extLst>
          </p:cNvPr>
          <p:cNvSpPr>
            <a:spLocks noGrp="1"/>
          </p:cNvSpPr>
          <p:nvPr>
            <p:ph idx="1"/>
          </p:nvPr>
        </p:nvSpPr>
        <p:spPr/>
        <p:txBody>
          <a:bodyPr/>
          <a:lstStyle/>
          <a:p>
            <a:endParaRPr lang="fr-CA"/>
          </a:p>
        </p:txBody>
      </p:sp>
    </p:spTree>
    <p:extLst>
      <p:ext uri="{BB962C8B-B14F-4D97-AF65-F5344CB8AC3E}">
        <p14:creationId xmlns:p14="http://schemas.microsoft.com/office/powerpoint/2010/main" val="2100609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EF154B-90E8-43AB-B60A-A11330C66B86}"/>
              </a:ext>
            </a:extLst>
          </p:cNvPr>
          <p:cNvSpPr>
            <a:spLocks noGrp="1"/>
          </p:cNvSpPr>
          <p:nvPr>
            <p:ph type="title"/>
          </p:nvPr>
        </p:nvSpPr>
        <p:spPr/>
        <p:txBody>
          <a:bodyPr/>
          <a:lstStyle/>
          <a:p>
            <a:r>
              <a:rPr lang="fr-CA" dirty="0"/>
              <a:t>Appréciation</a:t>
            </a:r>
          </a:p>
        </p:txBody>
      </p:sp>
      <p:sp>
        <p:nvSpPr>
          <p:cNvPr id="3" name="Espace réservé du contenu 2">
            <a:extLst>
              <a:ext uri="{FF2B5EF4-FFF2-40B4-BE49-F238E27FC236}">
                <a16:creationId xmlns:a16="http://schemas.microsoft.com/office/drawing/2014/main" id="{BF9DB42E-D787-4D59-8344-3A2D3DB4562A}"/>
              </a:ext>
            </a:extLst>
          </p:cNvPr>
          <p:cNvSpPr>
            <a:spLocks noGrp="1"/>
          </p:cNvSpPr>
          <p:nvPr>
            <p:ph idx="1"/>
          </p:nvPr>
        </p:nvSpPr>
        <p:spPr/>
        <p:txBody>
          <a:bodyPr/>
          <a:lstStyle/>
          <a:p>
            <a:r>
              <a:rPr lang="fr-CA" dirty="0"/>
              <a:t>Je n’aime pas faire ce genre de projet</a:t>
            </a:r>
          </a:p>
        </p:txBody>
      </p:sp>
    </p:spTree>
    <p:extLst>
      <p:ext uri="{BB962C8B-B14F-4D97-AF65-F5344CB8AC3E}">
        <p14:creationId xmlns:p14="http://schemas.microsoft.com/office/powerpoint/2010/main" val="153767847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293</Words>
  <Application>Microsoft Office PowerPoint</Application>
  <PresentationFormat>Grand écran</PresentationFormat>
  <Paragraphs>19</Paragraphs>
  <Slides>7</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7</vt:i4>
      </vt:variant>
    </vt:vector>
  </HeadingPairs>
  <TitlesOfParts>
    <vt:vector size="16" baseType="lpstr">
      <vt:lpstr>Arial</vt:lpstr>
      <vt:lpstr>Beauchef-Bold</vt:lpstr>
      <vt:lpstr>Calibri</vt:lpstr>
      <vt:lpstr>Calibri corps</vt:lpstr>
      <vt:lpstr>Calibri Light</vt:lpstr>
      <vt:lpstr>inherit</vt:lpstr>
      <vt:lpstr>Merriweather</vt:lpstr>
      <vt:lpstr>Roboto</vt:lpstr>
      <vt:lpstr>Thème Office</vt:lpstr>
      <vt:lpstr>AQUOPS</vt:lpstr>
      <vt:lpstr>Nom de l’atelier: MindMup</vt:lpstr>
      <vt:lpstr>D’où viennent-t-ils</vt:lpstr>
      <vt:lpstr>Résumé</vt:lpstr>
      <vt:lpstr>Hyperlien avec leurs noms</vt:lpstr>
      <vt:lpstr>Image</vt:lpstr>
      <vt:lpstr>Appréciation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AQUOPS</dc:title>
  <dc:creator>CSBE</dc:creator>
  <cp:lastModifiedBy>CSBE</cp:lastModifiedBy>
  <cp:revision>5</cp:revision>
  <dcterms:created xsi:type="dcterms:W3CDTF">2022-03-31T19:09:31Z</dcterms:created>
  <dcterms:modified xsi:type="dcterms:W3CDTF">2022-03-31T19:41:48Z</dcterms:modified>
</cp:coreProperties>
</file>