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oy12" initials="dr" lastIdx="2" clrIdx="0">
    <p:extLst>
      <p:ext uri="{19B8F6BF-5375-455C-9EA6-DF929625EA0E}">
        <p15:presenceInfo xmlns:p15="http://schemas.microsoft.com/office/powerpoint/2012/main" userId="S::droy12@scol.qc.ca::e163f3c3-0c0d-4210-b838-ed7b99264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A24B4-48E8-A0C2-1FD5-CE02AF6E916E}" v="36" dt="2021-10-19T19:51:48.359"/>
    <p1510:client id="{72E2F6E0-3ECC-49DD-B675-166F516DDC0B}" v="122" dt="2021-10-19T19:51:10.231"/>
    <p1510:client id="{9A522D2D-BE7F-D4EF-8363-4E7CC13C8F0A}" v="27" dt="2021-10-20T19:57:25.804"/>
    <p1510:client id="{AC050BBC-CBCA-A8F7-B222-FC36948A73F2}" v="27" dt="2021-10-19T19:34:2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AEDC2-30CF-4C39-977A-E4BE2CCE363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</dgm:pt>
    <dgm:pt modelId="{F74EA2EA-AC8F-403B-A765-F2F309C91DE1}">
      <dgm:prSet phldrT="[Text]" phldr="0"/>
      <dgm:spPr/>
      <dgm:t>
        <a:bodyPr/>
        <a:lstStyle/>
        <a:p>
          <a:endParaRPr lang="en-US"/>
        </a:p>
      </dgm:t>
    </dgm:pt>
    <dgm:pt modelId="{C6D15ADF-9B14-46F3-B43F-0BA84A2E4811}" type="parTrans" cxnId="{98494FE7-E923-4473-A8F6-B43CCB7AB9D8}">
      <dgm:prSet/>
      <dgm:spPr/>
    </dgm:pt>
    <dgm:pt modelId="{3BD97E6B-AB0C-4E2F-B900-6B4490256B8D}" type="sibTrans" cxnId="{98494FE7-E923-4473-A8F6-B43CCB7AB9D8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6A5FBC8E-49BF-43FC-81E5-7A49646B1BE9}">
      <dgm:prSet phldrT="[Text]" phldr="0"/>
      <dgm:spPr/>
      <dgm:t>
        <a:bodyPr/>
        <a:lstStyle/>
        <a:p>
          <a:r>
            <a:rPr lang="en-US">
              <a:latin typeface="Sitka Subheading"/>
            </a:rPr>
            <a:t>(</a:t>
          </a:r>
          <a:r>
            <a:rPr lang="en-US" err="1">
              <a:latin typeface="Sitka Subheading"/>
            </a:rPr>
            <a:t>Grec</a:t>
          </a:r>
          <a:r>
            <a:rPr lang="en-US">
              <a:latin typeface="Sitka Subheading"/>
            </a:rPr>
            <a:t>)</a:t>
          </a:r>
          <a:endParaRPr lang="en-US"/>
        </a:p>
      </dgm:t>
    </dgm:pt>
    <dgm:pt modelId="{786CB45E-0B2D-4DEC-A01A-2DF3F7A25D86}" type="parTrans" cxnId="{F49ACFDA-96D5-4E25-BE00-6AB0B1565E5F}">
      <dgm:prSet/>
      <dgm:spPr/>
    </dgm:pt>
    <dgm:pt modelId="{93697BF9-D576-407D-B122-2134CEC4ED64}" type="sibTrans" cxnId="{F49ACFDA-96D5-4E25-BE00-6AB0B1565E5F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1B0ADA9A-4C15-43B8-85D9-5F52D7978D81}">
      <dgm:prSet phldrT="[Text]" phldr="0"/>
      <dgm:spPr/>
      <dgm:t>
        <a:bodyPr/>
        <a:lstStyle/>
        <a:p>
          <a:r>
            <a:rPr lang="en-US">
              <a:latin typeface="Sitka Subheading"/>
            </a:rPr>
            <a:t>Grèce</a:t>
          </a:r>
          <a:endParaRPr lang="en-US"/>
        </a:p>
      </dgm:t>
    </dgm:pt>
    <dgm:pt modelId="{196F9DCC-1E64-4BA4-818B-E647CDC0AE96}" type="parTrans" cxnId="{A56ED621-7CC5-423D-B021-A39C09E9F263}">
      <dgm:prSet/>
      <dgm:spPr/>
    </dgm:pt>
    <dgm:pt modelId="{F77CD538-916D-426A-A918-6B943D9147B0}" type="sibTrans" cxnId="{A56ED621-7CC5-423D-B021-A39C09E9F263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0F7F208C-4C63-4E35-882C-B49DBD280D0A}" type="pres">
      <dgm:prSet presAssocID="{727AEDC2-30CF-4C39-977A-E4BE2CCE3636}" presName="Name0" presStyleCnt="0">
        <dgm:presLayoutVars>
          <dgm:chMax/>
          <dgm:chPref/>
          <dgm:dir/>
          <dgm:animLvl val="lvl"/>
        </dgm:presLayoutVars>
      </dgm:prSet>
      <dgm:spPr/>
    </dgm:pt>
    <dgm:pt modelId="{F4412F52-E03A-4927-A339-69959BAFB8A4}" type="pres">
      <dgm:prSet presAssocID="{F74EA2EA-AC8F-403B-A765-F2F309C91DE1}" presName="composite" presStyleCnt="0"/>
      <dgm:spPr/>
    </dgm:pt>
    <dgm:pt modelId="{AA4185C7-6995-47C4-9D78-97D6678C50EE}" type="pres">
      <dgm:prSet presAssocID="{F74EA2EA-AC8F-403B-A765-F2F309C91DE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754C07D-D9D2-4CD5-9258-96214755532A}" type="pres">
      <dgm:prSet presAssocID="{F74EA2EA-AC8F-403B-A765-F2F309C91D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4FBBE8E-5A2B-442A-8185-E9DCAD0C0099}" type="pres">
      <dgm:prSet presAssocID="{F74EA2EA-AC8F-403B-A765-F2F309C91DE1}" presName="BalanceSpacing" presStyleCnt="0"/>
      <dgm:spPr/>
    </dgm:pt>
    <dgm:pt modelId="{4B62D1D8-4151-489A-8D54-FEF550E1BAE4}" type="pres">
      <dgm:prSet presAssocID="{F74EA2EA-AC8F-403B-A765-F2F309C91DE1}" presName="BalanceSpacing1" presStyleCnt="0"/>
      <dgm:spPr/>
    </dgm:pt>
    <dgm:pt modelId="{969AF7B9-0619-4E8A-B76A-25A73D1F9B8E}" type="pres">
      <dgm:prSet presAssocID="{3BD97E6B-AB0C-4E2F-B900-6B4490256B8D}" presName="Accent1Text" presStyleLbl="node1" presStyleIdx="1" presStyleCnt="6"/>
      <dgm:spPr/>
    </dgm:pt>
    <dgm:pt modelId="{BA9FFEF5-D47E-4C33-B0A2-43E031E0A2D0}" type="pres">
      <dgm:prSet presAssocID="{3BD97E6B-AB0C-4E2F-B900-6B4490256B8D}" presName="spaceBetweenRectangles" presStyleCnt="0"/>
      <dgm:spPr/>
    </dgm:pt>
    <dgm:pt modelId="{1994B110-913B-4C96-86BD-C196D9D362BA}" type="pres">
      <dgm:prSet presAssocID="{6A5FBC8E-49BF-43FC-81E5-7A49646B1BE9}" presName="composite" presStyleCnt="0"/>
      <dgm:spPr/>
    </dgm:pt>
    <dgm:pt modelId="{BE441516-ED15-4DBB-8638-89A232EE201F}" type="pres">
      <dgm:prSet presAssocID="{6A5FBC8E-49BF-43FC-81E5-7A49646B1BE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EED6379-1D7E-4F17-811A-F7524BBFA216}" type="pres">
      <dgm:prSet presAssocID="{6A5FBC8E-49BF-43FC-81E5-7A49646B1BE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EF4B44A-3DCA-4E8A-8999-90B5E34DCB7A}" type="pres">
      <dgm:prSet presAssocID="{6A5FBC8E-49BF-43FC-81E5-7A49646B1BE9}" presName="BalanceSpacing" presStyleCnt="0"/>
      <dgm:spPr/>
    </dgm:pt>
    <dgm:pt modelId="{73DC54F6-B2C5-42E3-A0A0-6829D1C73CC3}" type="pres">
      <dgm:prSet presAssocID="{6A5FBC8E-49BF-43FC-81E5-7A49646B1BE9}" presName="BalanceSpacing1" presStyleCnt="0"/>
      <dgm:spPr/>
    </dgm:pt>
    <dgm:pt modelId="{8E67B623-86A5-49CF-BA59-CAF1C6A75ACB}" type="pres">
      <dgm:prSet presAssocID="{93697BF9-D576-407D-B122-2134CEC4ED64}" presName="Accent1Text" presStyleLbl="node1" presStyleIdx="3" presStyleCnt="6"/>
      <dgm:spPr/>
    </dgm:pt>
    <dgm:pt modelId="{CA8E1519-3B0B-4C1C-B2E7-5BF3F0DB53FF}" type="pres">
      <dgm:prSet presAssocID="{93697BF9-D576-407D-B122-2134CEC4ED64}" presName="spaceBetweenRectangles" presStyleCnt="0"/>
      <dgm:spPr/>
    </dgm:pt>
    <dgm:pt modelId="{1A0BD731-33C3-40D5-AD58-A98C47C1CB28}" type="pres">
      <dgm:prSet presAssocID="{1B0ADA9A-4C15-43B8-85D9-5F52D7978D81}" presName="composite" presStyleCnt="0"/>
      <dgm:spPr/>
    </dgm:pt>
    <dgm:pt modelId="{7B848BF7-DCA4-4A61-938E-BF7F8C27EB1B}" type="pres">
      <dgm:prSet presAssocID="{1B0ADA9A-4C15-43B8-85D9-5F52D7978D8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33A7CAE-7860-4C8B-9E14-05EFDF476F54}" type="pres">
      <dgm:prSet presAssocID="{1B0ADA9A-4C15-43B8-85D9-5F52D7978D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7BCD75C-9D41-4221-B30D-2FB726ECB9A1}" type="pres">
      <dgm:prSet presAssocID="{1B0ADA9A-4C15-43B8-85D9-5F52D7978D81}" presName="BalanceSpacing" presStyleCnt="0"/>
      <dgm:spPr/>
    </dgm:pt>
    <dgm:pt modelId="{1BDBCAFC-8A3D-4F4E-AB4B-A7373E75547B}" type="pres">
      <dgm:prSet presAssocID="{1B0ADA9A-4C15-43B8-85D9-5F52D7978D81}" presName="BalanceSpacing1" presStyleCnt="0"/>
      <dgm:spPr/>
    </dgm:pt>
    <dgm:pt modelId="{7AB70374-7781-4794-AD4C-FEB363F6D659}" type="pres">
      <dgm:prSet presAssocID="{F77CD538-916D-426A-A918-6B943D9147B0}" presName="Accent1Text" presStyleLbl="node1" presStyleIdx="5" presStyleCnt="6"/>
      <dgm:spPr/>
    </dgm:pt>
  </dgm:ptLst>
  <dgm:cxnLst>
    <dgm:cxn modelId="{579C7101-23C3-474B-833C-146F21458E75}" type="presOf" srcId="{727AEDC2-30CF-4C39-977A-E4BE2CCE3636}" destId="{0F7F208C-4C63-4E35-882C-B49DBD280D0A}" srcOrd="0" destOrd="0" presId="urn:microsoft.com/office/officeart/2008/layout/AlternatingHexagons"/>
    <dgm:cxn modelId="{A56ED621-7CC5-423D-B021-A39C09E9F263}" srcId="{727AEDC2-30CF-4C39-977A-E4BE2CCE3636}" destId="{1B0ADA9A-4C15-43B8-85D9-5F52D7978D81}" srcOrd="2" destOrd="0" parTransId="{196F9DCC-1E64-4BA4-818B-E647CDC0AE96}" sibTransId="{F77CD538-916D-426A-A918-6B943D9147B0}"/>
    <dgm:cxn modelId="{F832DE4C-0A11-4340-9560-8CD276991F39}" type="presOf" srcId="{F74EA2EA-AC8F-403B-A765-F2F309C91DE1}" destId="{AA4185C7-6995-47C4-9D78-97D6678C50EE}" srcOrd="0" destOrd="0" presId="urn:microsoft.com/office/officeart/2008/layout/AlternatingHexagons"/>
    <dgm:cxn modelId="{A713D455-1456-4B73-802C-3D14A9A670D5}" type="presOf" srcId="{93697BF9-D576-407D-B122-2134CEC4ED64}" destId="{8E67B623-86A5-49CF-BA59-CAF1C6A75ACB}" srcOrd="0" destOrd="0" presId="urn:microsoft.com/office/officeart/2008/layout/AlternatingHexagons"/>
    <dgm:cxn modelId="{A38E34BB-4098-4B9D-8178-DB4DFFCE2BF0}" type="presOf" srcId="{6A5FBC8E-49BF-43FC-81E5-7A49646B1BE9}" destId="{BE441516-ED15-4DBB-8638-89A232EE201F}" srcOrd="0" destOrd="0" presId="urn:microsoft.com/office/officeart/2008/layout/AlternatingHexagons"/>
    <dgm:cxn modelId="{8CB309C9-6207-4877-801E-6462FA92859E}" type="presOf" srcId="{3BD97E6B-AB0C-4E2F-B900-6B4490256B8D}" destId="{969AF7B9-0619-4E8A-B76A-25A73D1F9B8E}" srcOrd="0" destOrd="0" presId="urn:microsoft.com/office/officeart/2008/layout/AlternatingHexagons"/>
    <dgm:cxn modelId="{59CA4BD5-0A9D-4C64-84B3-682A92F6AB15}" type="presOf" srcId="{1B0ADA9A-4C15-43B8-85D9-5F52D7978D81}" destId="{7B848BF7-DCA4-4A61-938E-BF7F8C27EB1B}" srcOrd="0" destOrd="0" presId="urn:microsoft.com/office/officeart/2008/layout/AlternatingHexagons"/>
    <dgm:cxn modelId="{F49ACFDA-96D5-4E25-BE00-6AB0B1565E5F}" srcId="{727AEDC2-30CF-4C39-977A-E4BE2CCE3636}" destId="{6A5FBC8E-49BF-43FC-81E5-7A49646B1BE9}" srcOrd="1" destOrd="0" parTransId="{786CB45E-0B2D-4DEC-A01A-2DF3F7A25D86}" sibTransId="{93697BF9-D576-407D-B122-2134CEC4ED64}"/>
    <dgm:cxn modelId="{98494FE7-E923-4473-A8F6-B43CCB7AB9D8}" srcId="{727AEDC2-30CF-4C39-977A-E4BE2CCE3636}" destId="{F74EA2EA-AC8F-403B-A765-F2F309C91DE1}" srcOrd="0" destOrd="0" parTransId="{C6D15ADF-9B14-46F3-B43F-0BA84A2E4811}" sibTransId="{3BD97E6B-AB0C-4E2F-B900-6B4490256B8D}"/>
    <dgm:cxn modelId="{F52206FC-2A50-4A2A-89DE-700668FD6F28}" type="presOf" srcId="{F77CD538-916D-426A-A918-6B943D9147B0}" destId="{7AB70374-7781-4794-AD4C-FEB363F6D659}" srcOrd="0" destOrd="0" presId="urn:microsoft.com/office/officeart/2008/layout/AlternatingHexagons"/>
    <dgm:cxn modelId="{FD9B3FDC-1089-4C51-AD06-B0F7167AA8C2}" type="presParOf" srcId="{0F7F208C-4C63-4E35-882C-B49DBD280D0A}" destId="{F4412F52-E03A-4927-A339-69959BAFB8A4}" srcOrd="0" destOrd="0" presId="urn:microsoft.com/office/officeart/2008/layout/AlternatingHexagons"/>
    <dgm:cxn modelId="{20359E8F-1748-4E45-A1C5-FF9EC2F67683}" type="presParOf" srcId="{F4412F52-E03A-4927-A339-69959BAFB8A4}" destId="{AA4185C7-6995-47C4-9D78-97D6678C50EE}" srcOrd="0" destOrd="0" presId="urn:microsoft.com/office/officeart/2008/layout/AlternatingHexagons"/>
    <dgm:cxn modelId="{118FBE5B-802E-4117-A624-385BDA2EADAA}" type="presParOf" srcId="{F4412F52-E03A-4927-A339-69959BAFB8A4}" destId="{7754C07D-D9D2-4CD5-9258-96214755532A}" srcOrd="1" destOrd="0" presId="urn:microsoft.com/office/officeart/2008/layout/AlternatingHexagons"/>
    <dgm:cxn modelId="{F760AE20-5498-4503-9397-80499DFECDD8}" type="presParOf" srcId="{F4412F52-E03A-4927-A339-69959BAFB8A4}" destId="{74FBBE8E-5A2B-442A-8185-E9DCAD0C0099}" srcOrd="2" destOrd="0" presId="urn:microsoft.com/office/officeart/2008/layout/AlternatingHexagons"/>
    <dgm:cxn modelId="{35E73A80-3200-4D90-9242-F74AACC7B821}" type="presParOf" srcId="{F4412F52-E03A-4927-A339-69959BAFB8A4}" destId="{4B62D1D8-4151-489A-8D54-FEF550E1BAE4}" srcOrd="3" destOrd="0" presId="urn:microsoft.com/office/officeart/2008/layout/AlternatingHexagons"/>
    <dgm:cxn modelId="{C51E0D78-B31B-4D38-AED1-BD93500E9EBD}" type="presParOf" srcId="{F4412F52-E03A-4927-A339-69959BAFB8A4}" destId="{969AF7B9-0619-4E8A-B76A-25A73D1F9B8E}" srcOrd="4" destOrd="0" presId="urn:microsoft.com/office/officeart/2008/layout/AlternatingHexagons"/>
    <dgm:cxn modelId="{9A44058D-FFC0-4674-8631-36214E23B546}" type="presParOf" srcId="{0F7F208C-4C63-4E35-882C-B49DBD280D0A}" destId="{BA9FFEF5-D47E-4C33-B0A2-43E031E0A2D0}" srcOrd="1" destOrd="0" presId="urn:microsoft.com/office/officeart/2008/layout/AlternatingHexagons"/>
    <dgm:cxn modelId="{4BC60B27-5CBA-4697-9890-8E5A4C6BEA8F}" type="presParOf" srcId="{0F7F208C-4C63-4E35-882C-B49DBD280D0A}" destId="{1994B110-913B-4C96-86BD-C196D9D362BA}" srcOrd="2" destOrd="0" presId="urn:microsoft.com/office/officeart/2008/layout/AlternatingHexagons"/>
    <dgm:cxn modelId="{149FF218-A38F-4B13-A7E0-A8005EEBDD21}" type="presParOf" srcId="{1994B110-913B-4C96-86BD-C196D9D362BA}" destId="{BE441516-ED15-4DBB-8638-89A232EE201F}" srcOrd="0" destOrd="0" presId="urn:microsoft.com/office/officeart/2008/layout/AlternatingHexagons"/>
    <dgm:cxn modelId="{C3D6460F-923A-48CC-91A0-3F2FA3A284E1}" type="presParOf" srcId="{1994B110-913B-4C96-86BD-C196D9D362BA}" destId="{9EED6379-1D7E-4F17-811A-F7524BBFA216}" srcOrd="1" destOrd="0" presId="urn:microsoft.com/office/officeart/2008/layout/AlternatingHexagons"/>
    <dgm:cxn modelId="{2E0E05E3-9163-4DF7-8529-29D38C98EE2C}" type="presParOf" srcId="{1994B110-913B-4C96-86BD-C196D9D362BA}" destId="{1EF4B44A-3DCA-4E8A-8999-90B5E34DCB7A}" srcOrd="2" destOrd="0" presId="urn:microsoft.com/office/officeart/2008/layout/AlternatingHexagons"/>
    <dgm:cxn modelId="{F9C45772-4E83-4801-9092-92FD7F3C55E1}" type="presParOf" srcId="{1994B110-913B-4C96-86BD-C196D9D362BA}" destId="{73DC54F6-B2C5-42E3-A0A0-6829D1C73CC3}" srcOrd="3" destOrd="0" presId="urn:microsoft.com/office/officeart/2008/layout/AlternatingHexagons"/>
    <dgm:cxn modelId="{41CE1304-5892-4ABD-8573-019011C6A327}" type="presParOf" srcId="{1994B110-913B-4C96-86BD-C196D9D362BA}" destId="{8E67B623-86A5-49CF-BA59-CAF1C6A75ACB}" srcOrd="4" destOrd="0" presId="urn:microsoft.com/office/officeart/2008/layout/AlternatingHexagons"/>
    <dgm:cxn modelId="{9A71271D-B331-4DB2-9439-486889302054}" type="presParOf" srcId="{0F7F208C-4C63-4E35-882C-B49DBD280D0A}" destId="{CA8E1519-3B0B-4C1C-B2E7-5BF3F0DB53FF}" srcOrd="3" destOrd="0" presId="urn:microsoft.com/office/officeart/2008/layout/AlternatingHexagons"/>
    <dgm:cxn modelId="{98B48E53-8535-4BB4-8252-52D6C6A553FA}" type="presParOf" srcId="{0F7F208C-4C63-4E35-882C-B49DBD280D0A}" destId="{1A0BD731-33C3-40D5-AD58-A98C47C1CB28}" srcOrd="4" destOrd="0" presId="urn:microsoft.com/office/officeart/2008/layout/AlternatingHexagons"/>
    <dgm:cxn modelId="{BE8755CB-392B-4529-A2FA-9F58966A55FB}" type="presParOf" srcId="{1A0BD731-33C3-40D5-AD58-A98C47C1CB28}" destId="{7B848BF7-DCA4-4A61-938E-BF7F8C27EB1B}" srcOrd="0" destOrd="0" presId="urn:microsoft.com/office/officeart/2008/layout/AlternatingHexagons"/>
    <dgm:cxn modelId="{B23C2A8C-AC1B-4F3C-BF7E-DBCA461F5357}" type="presParOf" srcId="{1A0BD731-33C3-40D5-AD58-A98C47C1CB28}" destId="{433A7CAE-7860-4C8B-9E14-05EFDF476F54}" srcOrd="1" destOrd="0" presId="urn:microsoft.com/office/officeart/2008/layout/AlternatingHexagons"/>
    <dgm:cxn modelId="{BF794B6C-929F-4F72-9A72-51E0D458D296}" type="presParOf" srcId="{1A0BD731-33C3-40D5-AD58-A98C47C1CB28}" destId="{07BCD75C-9D41-4221-B30D-2FB726ECB9A1}" srcOrd="2" destOrd="0" presId="urn:microsoft.com/office/officeart/2008/layout/AlternatingHexagons"/>
    <dgm:cxn modelId="{5331DDE8-7C5E-4F6D-B806-C5333BE969B6}" type="presParOf" srcId="{1A0BD731-33C3-40D5-AD58-A98C47C1CB28}" destId="{1BDBCAFC-8A3D-4F4E-AB4B-A7373E75547B}" srcOrd="3" destOrd="0" presId="urn:microsoft.com/office/officeart/2008/layout/AlternatingHexagons"/>
    <dgm:cxn modelId="{1F7DBD56-0D78-440E-A469-62D4C8D48FC5}" type="presParOf" srcId="{1A0BD731-33C3-40D5-AD58-A98C47C1CB28}" destId="{7AB70374-7781-4794-AD4C-FEB363F6D65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9F2C5-1EF8-40FE-837A-8FC7B5944D6E}" type="doc">
      <dgm:prSet loTypeId="urn:microsoft.com/office/officeart/2008/layout/AlternatingHexagons" loCatId="list" qsTypeId="urn:microsoft.com/office/officeart/2005/8/quickstyle/simple2" qsCatId="simple" csTypeId="urn:microsoft.com/office/officeart/2005/8/colors/accent0_3" csCatId="mainScheme" phldr="1"/>
      <dgm:spPr/>
    </dgm:pt>
    <dgm:pt modelId="{2FD3FDE8-C8EC-47FD-B3FE-F20905643AF4}">
      <dgm:prSet phldrT="[Text]" phldr="0"/>
      <dgm:spPr/>
      <dgm:t>
        <a:bodyPr/>
        <a:lstStyle/>
        <a:p>
          <a:r>
            <a:rPr lang="en-US">
              <a:latin typeface="Sitka Subheading"/>
            </a:rPr>
            <a:t>325</a:t>
          </a:r>
          <a:endParaRPr lang="en-US"/>
        </a:p>
      </dgm:t>
    </dgm:pt>
    <dgm:pt modelId="{88864B94-38CD-4C4C-80CC-33F4413C94AD}" type="parTrans" cxnId="{85177ED7-1668-4F80-AD56-212AFDDC99F5}">
      <dgm:prSet/>
      <dgm:spPr/>
    </dgm:pt>
    <dgm:pt modelId="{028966E4-AF43-4894-A0CF-6905A1181BE5}" type="sibTrans" cxnId="{85177ED7-1668-4F80-AD56-212AFDDC99F5}">
      <dgm:prSet/>
      <dgm:spPr/>
      <dgm:t>
        <a:bodyPr/>
        <a:lstStyle/>
        <a:p>
          <a:endParaRPr lang="en-US"/>
        </a:p>
        <a:p>
          <a:endParaRPr lang="en-US"/>
        </a:p>
        <a:p>
          <a:endParaRPr lang="en-US"/>
        </a:p>
      </dgm:t>
    </dgm:pt>
    <dgm:pt modelId="{F56EED5A-F8B6-447E-89B0-14CEE78DCC9A}">
      <dgm:prSet phldrT="[Text]" phldr="0"/>
      <dgm:spPr/>
      <dgm:t>
        <a:bodyPr/>
        <a:lstStyle/>
        <a:p>
          <a:r>
            <a:rPr lang="en-US">
              <a:latin typeface="Sitka Subheading"/>
            </a:rPr>
            <a:t>avant</a:t>
          </a:r>
          <a:endParaRPr lang="en-US"/>
        </a:p>
      </dgm:t>
    </dgm:pt>
    <dgm:pt modelId="{4421E986-E61E-4C15-BCD7-CAB922237685}" type="parTrans" cxnId="{F2C3C7B7-CA38-4411-B207-B2C82044CC48}">
      <dgm:prSet/>
      <dgm:spPr/>
    </dgm:pt>
    <dgm:pt modelId="{E717BD11-D8A4-4E72-9041-0604DE8F6D51}" type="sibTrans" cxnId="{F2C3C7B7-CA38-4411-B207-B2C82044CC48}">
      <dgm:prSet/>
      <dgm:spPr/>
      <dgm:t>
        <a:bodyPr/>
        <a:lstStyle/>
        <a:p>
          <a:endParaRPr lang="en-US"/>
        </a:p>
        <a:p>
          <a:endParaRPr lang="en-US"/>
        </a:p>
        <a:p>
          <a:endParaRPr lang="en-US"/>
        </a:p>
      </dgm:t>
    </dgm:pt>
    <dgm:pt modelId="{8CA4D27C-19E1-41F5-BE62-E3C8FA1AD189}">
      <dgm:prSet phldrT="[Text]" phldr="0"/>
      <dgm:spPr/>
      <dgm:t>
        <a:bodyPr/>
        <a:lstStyle/>
        <a:p>
          <a:r>
            <a:rPr lang="en-US">
              <a:latin typeface="Sitka Subheading"/>
            </a:rPr>
            <a:t>J-c</a:t>
          </a:r>
          <a:endParaRPr lang="en-US"/>
        </a:p>
      </dgm:t>
    </dgm:pt>
    <dgm:pt modelId="{E2F9B5C0-89AF-48C2-85FD-E6CBF5AAE0A3}" type="parTrans" cxnId="{5CF48C9D-E40E-4177-8782-B1632C4DB169}">
      <dgm:prSet/>
      <dgm:spPr/>
    </dgm:pt>
    <dgm:pt modelId="{273253BF-8FD3-4884-BA0D-572273B2279C}" type="sibTrans" cxnId="{5CF48C9D-E40E-4177-8782-B1632C4DB169}">
      <dgm:prSet/>
      <dgm:spPr/>
      <dgm:t>
        <a:bodyPr/>
        <a:lstStyle/>
        <a:p>
          <a:endParaRPr lang="en-US"/>
        </a:p>
        <a:p>
          <a:endParaRPr lang="en-US"/>
        </a:p>
        <a:p>
          <a:endParaRPr lang="en-US"/>
        </a:p>
      </dgm:t>
    </dgm:pt>
    <dgm:pt modelId="{76CCF80C-7C0E-430D-BC2C-B91556A52BDC}" type="pres">
      <dgm:prSet presAssocID="{6D69F2C5-1EF8-40FE-837A-8FC7B5944D6E}" presName="Name0" presStyleCnt="0">
        <dgm:presLayoutVars>
          <dgm:chMax/>
          <dgm:chPref/>
          <dgm:dir/>
          <dgm:animLvl val="lvl"/>
        </dgm:presLayoutVars>
      </dgm:prSet>
      <dgm:spPr/>
    </dgm:pt>
    <dgm:pt modelId="{991E3183-2E0B-40A5-98E7-0DF84FCE7C36}" type="pres">
      <dgm:prSet presAssocID="{2FD3FDE8-C8EC-47FD-B3FE-F20905643AF4}" presName="composite" presStyleCnt="0"/>
      <dgm:spPr/>
    </dgm:pt>
    <dgm:pt modelId="{B5B929C7-F6EA-44E3-8C39-A0B8573E8D53}" type="pres">
      <dgm:prSet presAssocID="{2FD3FDE8-C8EC-47FD-B3FE-F20905643AF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4CF0540-063C-46EC-8FD5-329E72344E2D}" type="pres">
      <dgm:prSet presAssocID="{2FD3FDE8-C8EC-47FD-B3FE-F20905643AF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F3C418-3EE2-48B2-B1D6-D0CFA3B9878D}" type="pres">
      <dgm:prSet presAssocID="{2FD3FDE8-C8EC-47FD-B3FE-F20905643AF4}" presName="BalanceSpacing" presStyleCnt="0"/>
      <dgm:spPr/>
    </dgm:pt>
    <dgm:pt modelId="{C6D77CDC-EE10-410B-BD72-5B74E4F50611}" type="pres">
      <dgm:prSet presAssocID="{2FD3FDE8-C8EC-47FD-B3FE-F20905643AF4}" presName="BalanceSpacing1" presStyleCnt="0"/>
      <dgm:spPr/>
    </dgm:pt>
    <dgm:pt modelId="{345B60F4-C87B-406B-B6F1-44AFC52410F7}" type="pres">
      <dgm:prSet presAssocID="{028966E4-AF43-4894-A0CF-6905A1181BE5}" presName="Accent1Text" presStyleLbl="node1" presStyleIdx="1" presStyleCnt="6"/>
      <dgm:spPr/>
    </dgm:pt>
    <dgm:pt modelId="{AF1AD05A-AF5B-41CD-AC47-60FC42A4C5D8}" type="pres">
      <dgm:prSet presAssocID="{028966E4-AF43-4894-A0CF-6905A1181BE5}" presName="spaceBetweenRectangles" presStyleCnt="0"/>
      <dgm:spPr/>
    </dgm:pt>
    <dgm:pt modelId="{13A3DB06-8886-4A25-AEF6-A574F506CF60}" type="pres">
      <dgm:prSet presAssocID="{F56EED5A-F8B6-447E-89B0-14CEE78DCC9A}" presName="composite" presStyleCnt="0"/>
      <dgm:spPr/>
    </dgm:pt>
    <dgm:pt modelId="{C1665611-4BC8-4A91-BE25-FB9DCA903928}" type="pres">
      <dgm:prSet presAssocID="{F56EED5A-F8B6-447E-89B0-14CEE78DCC9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9692B6C-5F71-48A8-A48D-68DE94C4A23F}" type="pres">
      <dgm:prSet presAssocID="{F56EED5A-F8B6-447E-89B0-14CEE78DCC9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9B2D049-BD4A-468A-87DB-9460A9095DD3}" type="pres">
      <dgm:prSet presAssocID="{F56EED5A-F8B6-447E-89B0-14CEE78DCC9A}" presName="BalanceSpacing" presStyleCnt="0"/>
      <dgm:spPr/>
    </dgm:pt>
    <dgm:pt modelId="{6260AA90-10DC-4C6F-880F-2CC137C186D8}" type="pres">
      <dgm:prSet presAssocID="{F56EED5A-F8B6-447E-89B0-14CEE78DCC9A}" presName="BalanceSpacing1" presStyleCnt="0"/>
      <dgm:spPr/>
    </dgm:pt>
    <dgm:pt modelId="{CF127655-72DC-4DF8-8BEA-DF8546FA1ED8}" type="pres">
      <dgm:prSet presAssocID="{E717BD11-D8A4-4E72-9041-0604DE8F6D51}" presName="Accent1Text" presStyleLbl="node1" presStyleIdx="3" presStyleCnt="6"/>
      <dgm:spPr/>
    </dgm:pt>
    <dgm:pt modelId="{B163B077-D9DA-4D8B-9933-F19CA55A00F5}" type="pres">
      <dgm:prSet presAssocID="{E717BD11-D8A4-4E72-9041-0604DE8F6D51}" presName="spaceBetweenRectangles" presStyleCnt="0"/>
      <dgm:spPr/>
    </dgm:pt>
    <dgm:pt modelId="{6AC1E6F8-28AA-4114-A3AD-E8A2C5C79377}" type="pres">
      <dgm:prSet presAssocID="{8CA4D27C-19E1-41F5-BE62-E3C8FA1AD189}" presName="composite" presStyleCnt="0"/>
      <dgm:spPr/>
    </dgm:pt>
    <dgm:pt modelId="{4A0A29DE-0BA8-413E-8C98-785ACA2041EC}" type="pres">
      <dgm:prSet presAssocID="{8CA4D27C-19E1-41F5-BE62-E3C8FA1AD1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0779653-7924-4355-9055-C818A18B6DE6}" type="pres">
      <dgm:prSet presAssocID="{8CA4D27C-19E1-41F5-BE62-E3C8FA1AD1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AA72C36-A3FE-4ED5-9FEE-1587F4944F79}" type="pres">
      <dgm:prSet presAssocID="{8CA4D27C-19E1-41F5-BE62-E3C8FA1AD189}" presName="BalanceSpacing" presStyleCnt="0"/>
      <dgm:spPr/>
    </dgm:pt>
    <dgm:pt modelId="{35AB2A24-C778-4C41-9A3B-7CFE9BD6D8AB}" type="pres">
      <dgm:prSet presAssocID="{8CA4D27C-19E1-41F5-BE62-E3C8FA1AD189}" presName="BalanceSpacing1" presStyleCnt="0"/>
      <dgm:spPr/>
    </dgm:pt>
    <dgm:pt modelId="{D2B3A203-8C90-45FD-AE30-6C4FFF9C57ED}" type="pres">
      <dgm:prSet presAssocID="{273253BF-8FD3-4884-BA0D-572273B2279C}" presName="Accent1Text" presStyleLbl="node1" presStyleIdx="5" presStyleCnt="6"/>
      <dgm:spPr/>
    </dgm:pt>
  </dgm:ptLst>
  <dgm:cxnLst>
    <dgm:cxn modelId="{AC966064-22BF-4053-98B9-C72010FEE85A}" type="presOf" srcId="{2FD3FDE8-C8EC-47FD-B3FE-F20905643AF4}" destId="{B5B929C7-F6EA-44E3-8C39-A0B8573E8D53}" srcOrd="0" destOrd="0" presId="urn:microsoft.com/office/officeart/2008/layout/AlternatingHexagons"/>
    <dgm:cxn modelId="{404B4C50-DC4A-4C30-A72D-F1EFEE7A927F}" type="presOf" srcId="{273253BF-8FD3-4884-BA0D-572273B2279C}" destId="{D2B3A203-8C90-45FD-AE30-6C4FFF9C57ED}" srcOrd="0" destOrd="0" presId="urn:microsoft.com/office/officeart/2008/layout/AlternatingHexagons"/>
    <dgm:cxn modelId="{5CF48C9D-E40E-4177-8782-B1632C4DB169}" srcId="{6D69F2C5-1EF8-40FE-837A-8FC7B5944D6E}" destId="{8CA4D27C-19E1-41F5-BE62-E3C8FA1AD189}" srcOrd="2" destOrd="0" parTransId="{E2F9B5C0-89AF-48C2-85FD-E6CBF5AAE0A3}" sibTransId="{273253BF-8FD3-4884-BA0D-572273B2279C}"/>
    <dgm:cxn modelId="{EA3A55A8-117F-4E91-9FBE-37CE004CDF87}" type="presOf" srcId="{E717BD11-D8A4-4E72-9041-0604DE8F6D51}" destId="{CF127655-72DC-4DF8-8BEA-DF8546FA1ED8}" srcOrd="0" destOrd="0" presId="urn:microsoft.com/office/officeart/2008/layout/AlternatingHexagons"/>
    <dgm:cxn modelId="{E5FFE3AA-006E-4602-9BFC-FAD7CB187D35}" type="presOf" srcId="{028966E4-AF43-4894-A0CF-6905A1181BE5}" destId="{345B60F4-C87B-406B-B6F1-44AFC52410F7}" srcOrd="0" destOrd="0" presId="urn:microsoft.com/office/officeart/2008/layout/AlternatingHexagons"/>
    <dgm:cxn modelId="{F2C3C7B7-CA38-4411-B207-B2C82044CC48}" srcId="{6D69F2C5-1EF8-40FE-837A-8FC7B5944D6E}" destId="{F56EED5A-F8B6-447E-89B0-14CEE78DCC9A}" srcOrd="1" destOrd="0" parTransId="{4421E986-E61E-4C15-BCD7-CAB922237685}" sibTransId="{E717BD11-D8A4-4E72-9041-0604DE8F6D51}"/>
    <dgm:cxn modelId="{B924D1C3-5ACF-43ED-A6D1-CE2B56770B53}" type="presOf" srcId="{6D69F2C5-1EF8-40FE-837A-8FC7B5944D6E}" destId="{76CCF80C-7C0E-430D-BC2C-B91556A52BDC}" srcOrd="0" destOrd="0" presId="urn:microsoft.com/office/officeart/2008/layout/AlternatingHexagons"/>
    <dgm:cxn modelId="{51B2C0D1-FE3C-4B93-ACF2-06D7C2B30C8B}" type="presOf" srcId="{8CA4D27C-19E1-41F5-BE62-E3C8FA1AD189}" destId="{4A0A29DE-0BA8-413E-8C98-785ACA2041EC}" srcOrd="0" destOrd="0" presId="urn:microsoft.com/office/officeart/2008/layout/AlternatingHexagons"/>
    <dgm:cxn modelId="{85177ED7-1668-4F80-AD56-212AFDDC99F5}" srcId="{6D69F2C5-1EF8-40FE-837A-8FC7B5944D6E}" destId="{2FD3FDE8-C8EC-47FD-B3FE-F20905643AF4}" srcOrd="0" destOrd="0" parTransId="{88864B94-38CD-4C4C-80CC-33F4413C94AD}" sibTransId="{028966E4-AF43-4894-A0CF-6905A1181BE5}"/>
    <dgm:cxn modelId="{44364DEB-21D0-4914-80EB-F4B1D964116C}" type="presOf" srcId="{F56EED5A-F8B6-447E-89B0-14CEE78DCC9A}" destId="{C1665611-4BC8-4A91-BE25-FB9DCA903928}" srcOrd="0" destOrd="0" presId="urn:microsoft.com/office/officeart/2008/layout/AlternatingHexagons"/>
    <dgm:cxn modelId="{F8964BDE-9D48-4D0B-8008-6278FBCA8846}" type="presParOf" srcId="{76CCF80C-7C0E-430D-BC2C-B91556A52BDC}" destId="{991E3183-2E0B-40A5-98E7-0DF84FCE7C36}" srcOrd="0" destOrd="0" presId="urn:microsoft.com/office/officeart/2008/layout/AlternatingHexagons"/>
    <dgm:cxn modelId="{43C10813-E696-490B-ACB3-AE304B2FBDA6}" type="presParOf" srcId="{991E3183-2E0B-40A5-98E7-0DF84FCE7C36}" destId="{B5B929C7-F6EA-44E3-8C39-A0B8573E8D53}" srcOrd="0" destOrd="0" presId="urn:microsoft.com/office/officeart/2008/layout/AlternatingHexagons"/>
    <dgm:cxn modelId="{0F866D9C-30B9-4A0E-A979-7B6A65FCC1A0}" type="presParOf" srcId="{991E3183-2E0B-40A5-98E7-0DF84FCE7C36}" destId="{B4CF0540-063C-46EC-8FD5-329E72344E2D}" srcOrd="1" destOrd="0" presId="urn:microsoft.com/office/officeart/2008/layout/AlternatingHexagons"/>
    <dgm:cxn modelId="{A3B389F2-68EF-4A11-B24E-38DC15422AB9}" type="presParOf" srcId="{991E3183-2E0B-40A5-98E7-0DF84FCE7C36}" destId="{2AF3C418-3EE2-48B2-B1D6-D0CFA3B9878D}" srcOrd="2" destOrd="0" presId="urn:microsoft.com/office/officeart/2008/layout/AlternatingHexagons"/>
    <dgm:cxn modelId="{E908ACBD-485D-4238-8FD7-3C1C2BEF3CA5}" type="presParOf" srcId="{991E3183-2E0B-40A5-98E7-0DF84FCE7C36}" destId="{C6D77CDC-EE10-410B-BD72-5B74E4F50611}" srcOrd="3" destOrd="0" presId="urn:microsoft.com/office/officeart/2008/layout/AlternatingHexagons"/>
    <dgm:cxn modelId="{9697E84D-767E-49A9-A0F4-0617829B42F4}" type="presParOf" srcId="{991E3183-2E0B-40A5-98E7-0DF84FCE7C36}" destId="{345B60F4-C87B-406B-B6F1-44AFC52410F7}" srcOrd="4" destOrd="0" presId="urn:microsoft.com/office/officeart/2008/layout/AlternatingHexagons"/>
    <dgm:cxn modelId="{97E21FFB-33F3-4FA1-BB09-89B20FAB7C67}" type="presParOf" srcId="{76CCF80C-7C0E-430D-BC2C-B91556A52BDC}" destId="{AF1AD05A-AF5B-41CD-AC47-60FC42A4C5D8}" srcOrd="1" destOrd="0" presId="urn:microsoft.com/office/officeart/2008/layout/AlternatingHexagons"/>
    <dgm:cxn modelId="{10D507CF-6054-4040-A07C-2877665E2A91}" type="presParOf" srcId="{76CCF80C-7C0E-430D-BC2C-B91556A52BDC}" destId="{13A3DB06-8886-4A25-AEF6-A574F506CF60}" srcOrd="2" destOrd="0" presId="urn:microsoft.com/office/officeart/2008/layout/AlternatingHexagons"/>
    <dgm:cxn modelId="{26735118-B679-47E8-98E3-468CF6D1869B}" type="presParOf" srcId="{13A3DB06-8886-4A25-AEF6-A574F506CF60}" destId="{C1665611-4BC8-4A91-BE25-FB9DCA903928}" srcOrd="0" destOrd="0" presId="urn:microsoft.com/office/officeart/2008/layout/AlternatingHexagons"/>
    <dgm:cxn modelId="{546C1548-61EB-4727-9A82-D283AD1275D9}" type="presParOf" srcId="{13A3DB06-8886-4A25-AEF6-A574F506CF60}" destId="{F9692B6C-5F71-48A8-A48D-68DE94C4A23F}" srcOrd="1" destOrd="0" presId="urn:microsoft.com/office/officeart/2008/layout/AlternatingHexagons"/>
    <dgm:cxn modelId="{EF88A625-CCB9-4E10-A7A8-4E58018CDE45}" type="presParOf" srcId="{13A3DB06-8886-4A25-AEF6-A574F506CF60}" destId="{69B2D049-BD4A-468A-87DB-9460A9095DD3}" srcOrd="2" destOrd="0" presId="urn:microsoft.com/office/officeart/2008/layout/AlternatingHexagons"/>
    <dgm:cxn modelId="{BCABA568-B131-4F14-90FA-98BECC9160F8}" type="presParOf" srcId="{13A3DB06-8886-4A25-AEF6-A574F506CF60}" destId="{6260AA90-10DC-4C6F-880F-2CC137C186D8}" srcOrd="3" destOrd="0" presId="urn:microsoft.com/office/officeart/2008/layout/AlternatingHexagons"/>
    <dgm:cxn modelId="{BEEB28B6-0E4A-4F6E-A769-D117A7D67CEE}" type="presParOf" srcId="{13A3DB06-8886-4A25-AEF6-A574F506CF60}" destId="{CF127655-72DC-4DF8-8BEA-DF8546FA1ED8}" srcOrd="4" destOrd="0" presId="urn:microsoft.com/office/officeart/2008/layout/AlternatingHexagons"/>
    <dgm:cxn modelId="{5D20F55E-E523-4E22-9284-EFAA8AC954D1}" type="presParOf" srcId="{76CCF80C-7C0E-430D-BC2C-B91556A52BDC}" destId="{B163B077-D9DA-4D8B-9933-F19CA55A00F5}" srcOrd="3" destOrd="0" presId="urn:microsoft.com/office/officeart/2008/layout/AlternatingHexagons"/>
    <dgm:cxn modelId="{50C419D9-0FDD-4550-8D70-BBD4A629E601}" type="presParOf" srcId="{76CCF80C-7C0E-430D-BC2C-B91556A52BDC}" destId="{6AC1E6F8-28AA-4114-A3AD-E8A2C5C79377}" srcOrd="4" destOrd="0" presId="urn:microsoft.com/office/officeart/2008/layout/AlternatingHexagons"/>
    <dgm:cxn modelId="{CDBE366C-52AF-457D-838C-F427B3A8BE31}" type="presParOf" srcId="{6AC1E6F8-28AA-4114-A3AD-E8A2C5C79377}" destId="{4A0A29DE-0BA8-413E-8C98-785ACA2041EC}" srcOrd="0" destOrd="0" presId="urn:microsoft.com/office/officeart/2008/layout/AlternatingHexagons"/>
    <dgm:cxn modelId="{3C302C29-1341-40FA-81C4-B8DFF9E7056A}" type="presParOf" srcId="{6AC1E6F8-28AA-4114-A3AD-E8A2C5C79377}" destId="{F0779653-7924-4355-9055-C818A18B6DE6}" srcOrd="1" destOrd="0" presId="urn:microsoft.com/office/officeart/2008/layout/AlternatingHexagons"/>
    <dgm:cxn modelId="{0AD84C7A-2216-4E5C-954F-EEAE243E235D}" type="presParOf" srcId="{6AC1E6F8-28AA-4114-A3AD-E8A2C5C79377}" destId="{9AA72C36-A3FE-4ED5-9FEE-1587F4944F79}" srcOrd="2" destOrd="0" presId="urn:microsoft.com/office/officeart/2008/layout/AlternatingHexagons"/>
    <dgm:cxn modelId="{757EB488-84F1-4B65-BE07-77EC59065533}" type="presParOf" srcId="{6AC1E6F8-28AA-4114-A3AD-E8A2C5C79377}" destId="{35AB2A24-C778-4C41-9A3B-7CFE9BD6D8AB}" srcOrd="3" destOrd="0" presId="urn:microsoft.com/office/officeart/2008/layout/AlternatingHexagons"/>
    <dgm:cxn modelId="{858A2A3B-C4EE-471A-AF4B-9F77242A7445}" type="presParOf" srcId="{6AC1E6F8-28AA-4114-A3AD-E8A2C5C79377}" destId="{D2B3A203-8C90-45FD-AE30-6C4FFF9C57E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185C7-6995-47C4-9D78-97D6678C50EE}">
      <dsp:nvSpPr>
        <dsp:cNvPr id="0" name=""/>
        <dsp:cNvSpPr/>
      </dsp:nvSpPr>
      <dsp:spPr>
        <a:xfrm rot="5400000">
          <a:off x="1933701" y="198373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2188431" y="313731"/>
        <a:ext cx="760540" cy="874184"/>
      </dsp:txXfrm>
    </dsp:sp>
    <dsp:sp modelId="{7754C07D-D9D2-4CD5-9258-96214755532A}">
      <dsp:nvSpPr>
        <dsp:cNvPr id="0" name=""/>
        <dsp:cNvSpPr/>
      </dsp:nvSpPr>
      <dsp:spPr>
        <a:xfrm>
          <a:off x="3154680" y="369823"/>
          <a:ext cx="141732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AF7B9-0619-4E8A-B76A-25A73D1F9B8E}">
      <dsp:nvSpPr>
        <dsp:cNvPr id="0" name=""/>
        <dsp:cNvSpPr/>
      </dsp:nvSpPr>
      <dsp:spPr>
        <a:xfrm rot="5400000">
          <a:off x="740409" y="198373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995139" y="313731"/>
        <a:ext cx="760540" cy="874184"/>
      </dsp:txXfrm>
    </dsp:sp>
    <dsp:sp modelId="{BE441516-ED15-4DBB-8638-89A232EE201F}">
      <dsp:nvSpPr>
        <dsp:cNvPr id="0" name=""/>
        <dsp:cNvSpPr/>
      </dsp:nvSpPr>
      <dsp:spPr>
        <a:xfrm rot="5400000">
          <a:off x="1334770" y="1276349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itka Subheading"/>
            </a:rPr>
            <a:t>(</a:t>
          </a:r>
          <a:r>
            <a:rPr lang="en-US" sz="1700" kern="1200" err="1">
              <a:latin typeface="Sitka Subheading"/>
            </a:rPr>
            <a:t>Grec</a:t>
          </a:r>
          <a:r>
            <a:rPr lang="en-US" sz="1700" kern="1200">
              <a:latin typeface="Sitka Subheading"/>
            </a:rPr>
            <a:t>)</a:t>
          </a:r>
          <a:endParaRPr lang="en-US" sz="1700" kern="1200"/>
        </a:p>
      </dsp:txBody>
      <dsp:txXfrm rot="-5400000">
        <a:off x="1589500" y="1391707"/>
        <a:ext cx="760540" cy="874184"/>
      </dsp:txXfrm>
    </dsp:sp>
    <dsp:sp modelId="{9EED6379-1D7E-4F17-811A-F7524BBFA216}">
      <dsp:nvSpPr>
        <dsp:cNvPr id="0" name=""/>
        <dsp:cNvSpPr/>
      </dsp:nvSpPr>
      <dsp:spPr>
        <a:xfrm>
          <a:off x="0" y="1447799"/>
          <a:ext cx="13716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B623-86A5-49CF-BA59-CAF1C6A75ACB}">
      <dsp:nvSpPr>
        <dsp:cNvPr id="0" name=""/>
        <dsp:cNvSpPr/>
      </dsp:nvSpPr>
      <dsp:spPr>
        <a:xfrm rot="5400000">
          <a:off x="2528062" y="1276349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2782792" y="1391707"/>
        <a:ext cx="760540" cy="874184"/>
      </dsp:txXfrm>
    </dsp:sp>
    <dsp:sp modelId="{7B848BF7-DCA4-4A61-938E-BF7F8C27EB1B}">
      <dsp:nvSpPr>
        <dsp:cNvPr id="0" name=""/>
        <dsp:cNvSpPr/>
      </dsp:nvSpPr>
      <dsp:spPr>
        <a:xfrm rot="5400000">
          <a:off x="1933701" y="2354325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itka Subheading"/>
            </a:rPr>
            <a:t>Grèce</a:t>
          </a:r>
          <a:endParaRPr lang="en-US" sz="1700" kern="1200"/>
        </a:p>
      </dsp:txBody>
      <dsp:txXfrm rot="-5400000">
        <a:off x="2188431" y="2469683"/>
        <a:ext cx="760540" cy="874184"/>
      </dsp:txXfrm>
    </dsp:sp>
    <dsp:sp modelId="{433A7CAE-7860-4C8B-9E14-05EFDF476F54}">
      <dsp:nvSpPr>
        <dsp:cNvPr id="0" name=""/>
        <dsp:cNvSpPr/>
      </dsp:nvSpPr>
      <dsp:spPr>
        <a:xfrm>
          <a:off x="3154680" y="2525775"/>
          <a:ext cx="141732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0374-7781-4794-AD4C-FEB363F6D659}">
      <dsp:nvSpPr>
        <dsp:cNvPr id="0" name=""/>
        <dsp:cNvSpPr/>
      </dsp:nvSpPr>
      <dsp:spPr>
        <a:xfrm rot="5400000">
          <a:off x="740409" y="2354325"/>
          <a:ext cx="1270000" cy="11049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995139" y="2469683"/>
        <a:ext cx="760540" cy="874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29C7-F6EA-44E3-8C39-A0B8573E8D53}">
      <dsp:nvSpPr>
        <dsp:cNvPr id="0" name=""/>
        <dsp:cNvSpPr/>
      </dsp:nvSpPr>
      <dsp:spPr>
        <a:xfrm rot="5400000">
          <a:off x="2275251" y="92000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325</a:t>
          </a:r>
          <a:endParaRPr lang="en-US" sz="2100" kern="1200"/>
        </a:p>
      </dsp:txBody>
      <dsp:txXfrm rot="-5400000">
        <a:off x="2558506" y="220276"/>
        <a:ext cx="845703" cy="972073"/>
      </dsp:txXfrm>
    </dsp:sp>
    <dsp:sp modelId="{B4CF0540-063C-46EC-8FD5-329E72344E2D}">
      <dsp:nvSpPr>
        <dsp:cNvPr id="0" name=""/>
        <dsp:cNvSpPr/>
      </dsp:nvSpPr>
      <dsp:spPr>
        <a:xfrm>
          <a:off x="3632954" y="282649"/>
          <a:ext cx="1576030" cy="84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B60F4-C87B-406B-B6F1-44AFC52410F7}">
      <dsp:nvSpPr>
        <dsp:cNvPr id="0" name=""/>
        <dsp:cNvSpPr/>
      </dsp:nvSpPr>
      <dsp:spPr>
        <a:xfrm rot="5400000">
          <a:off x="948336" y="92000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231591" y="220276"/>
        <a:ext cx="845703" cy="972073"/>
      </dsp:txXfrm>
    </dsp:sp>
    <dsp:sp modelId="{C1665611-4BC8-4A91-BE25-FB9DCA903928}">
      <dsp:nvSpPr>
        <dsp:cNvPr id="0" name=""/>
        <dsp:cNvSpPr/>
      </dsp:nvSpPr>
      <dsp:spPr>
        <a:xfrm rot="5400000">
          <a:off x="1609252" y="1290687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avant</a:t>
          </a:r>
          <a:endParaRPr lang="en-US" sz="2100" kern="1200"/>
        </a:p>
      </dsp:txBody>
      <dsp:txXfrm rot="-5400000">
        <a:off x="1892507" y="1418963"/>
        <a:ext cx="845703" cy="972073"/>
      </dsp:txXfrm>
    </dsp:sp>
    <dsp:sp modelId="{F9692B6C-5F71-48A8-A48D-68DE94C4A23F}">
      <dsp:nvSpPr>
        <dsp:cNvPr id="0" name=""/>
        <dsp:cNvSpPr/>
      </dsp:nvSpPr>
      <dsp:spPr>
        <a:xfrm>
          <a:off x="125015" y="1481336"/>
          <a:ext cx="1525190" cy="84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27655-72DC-4DF8-8BEA-DF8546FA1ED8}">
      <dsp:nvSpPr>
        <dsp:cNvPr id="0" name=""/>
        <dsp:cNvSpPr/>
      </dsp:nvSpPr>
      <dsp:spPr>
        <a:xfrm rot="5400000">
          <a:off x="2936167" y="1290687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219422" y="1418963"/>
        <a:ext cx="845703" cy="972073"/>
      </dsp:txXfrm>
    </dsp:sp>
    <dsp:sp modelId="{4A0A29DE-0BA8-413E-8C98-785ACA2041EC}">
      <dsp:nvSpPr>
        <dsp:cNvPr id="0" name=""/>
        <dsp:cNvSpPr/>
      </dsp:nvSpPr>
      <dsp:spPr>
        <a:xfrm rot="5400000">
          <a:off x="2275251" y="2489374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J-c</a:t>
          </a:r>
          <a:endParaRPr lang="en-US" sz="2100" kern="1200"/>
        </a:p>
      </dsp:txBody>
      <dsp:txXfrm rot="-5400000">
        <a:off x="2558506" y="2617650"/>
        <a:ext cx="845703" cy="972073"/>
      </dsp:txXfrm>
    </dsp:sp>
    <dsp:sp modelId="{F0779653-7924-4355-9055-C818A18B6DE6}">
      <dsp:nvSpPr>
        <dsp:cNvPr id="0" name=""/>
        <dsp:cNvSpPr/>
      </dsp:nvSpPr>
      <dsp:spPr>
        <a:xfrm>
          <a:off x="3632954" y="2680023"/>
          <a:ext cx="1576030" cy="84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3A203-8C90-45FD-AE30-6C4FFF9C57ED}">
      <dsp:nvSpPr>
        <dsp:cNvPr id="0" name=""/>
        <dsp:cNvSpPr/>
      </dsp:nvSpPr>
      <dsp:spPr>
        <a:xfrm rot="5400000">
          <a:off x="948336" y="2489374"/>
          <a:ext cx="1412213" cy="122862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231591" y="2617650"/>
        <a:ext cx="845703" cy="972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57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049083@N04/52614915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91" name="Rectangle 9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524000"/>
            <a:ext cx="5334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Euclide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0" y="4571999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Euclide</a:t>
            </a:r>
          </a:p>
        </p:txBody>
      </p:sp>
      <p:pic>
        <p:nvPicPr>
          <p:cNvPr id="4" name="Picture 4" descr="A picture containing building, sculpture, stone&#10;&#10;Description automatically generated">
            <a:extLst>
              <a:ext uri="{FF2B5EF4-FFF2-40B4-BE49-F238E27FC236}">
                <a16:creationId xmlns:a16="http://schemas.microsoft.com/office/drawing/2014/main" id="{E2C2D78E-F99C-42F6-8A00-131E17C1D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707" b="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92" name="Freeform: Shape 101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E9BE3-141F-44F8-86BD-736E8094FF63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9">
            <a:extLst>
              <a:ext uri="{FF2B5EF4-FFF2-40B4-BE49-F238E27FC236}">
                <a16:creationId xmlns:a16="http://schemas.microsoft.com/office/drawing/2014/main" id="{3E88970A-7993-4B0A-BE01-1180CFAD9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9" r="1" b="23502"/>
          <a:stretch/>
        </p:blipFill>
        <p:spPr>
          <a:xfrm>
            <a:off x="6107467" y="1"/>
            <a:ext cx="5820494" cy="2302951"/>
          </a:xfrm>
          <a:custGeom>
            <a:avLst/>
            <a:gdLst/>
            <a:ahLst/>
            <a:cxnLst/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</p:spPr>
      </p:pic>
      <p:pic>
        <p:nvPicPr>
          <p:cNvPr id="56" name="Picture 57" descr="A picture containing sky, outdoor, orange&#10;&#10;Description automatically generated">
            <a:extLst>
              <a:ext uri="{FF2B5EF4-FFF2-40B4-BE49-F238E27FC236}">
                <a16:creationId xmlns:a16="http://schemas.microsoft.com/office/drawing/2014/main" id="{46712272-41A8-48EE-BE67-4CE1D7E1D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9" r="16065" b="-2"/>
          <a:stretch/>
        </p:blipFill>
        <p:spPr>
          <a:xfrm>
            <a:off x="7961952" y="3048001"/>
            <a:ext cx="4230048" cy="3809998"/>
          </a:xfrm>
          <a:custGeom>
            <a:avLst/>
            <a:gdLst/>
            <a:ahLst/>
            <a:cxnLst/>
            <a:rect l="l" t="t" r="r" b="b"/>
            <a:pathLst>
              <a:path w="4230048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3EC99D5-86FA-4CD7-95CF-B41FC946A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F08F6-EBEE-4C7F-9E39-258A738B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3999"/>
            <a:ext cx="9905999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" name="Diagram 61">
            <a:extLst>
              <a:ext uri="{FF2B5EF4-FFF2-40B4-BE49-F238E27FC236}">
                <a16:creationId xmlns:a16="http://schemas.microsoft.com/office/drawing/2014/main" id="{48D78069-14D9-437F-ABB2-85DDCDA22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45183"/>
              </p:ext>
            </p:extLst>
          </p:nvPr>
        </p:nvGraphicFramePr>
        <p:xfrm>
          <a:off x="520513" y="285742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9" name="TextBox 148">
            <a:extLst>
              <a:ext uri="{FF2B5EF4-FFF2-40B4-BE49-F238E27FC236}">
                <a16:creationId xmlns:a16="http://schemas.microsoft.com/office/drawing/2014/main" id="{2A6D9720-290A-402E-AB94-37B7BFBB26D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23C6F4FC-6750-4062-ABB7-917A87AA5365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3153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30" name="Picture 130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3D00503-BC89-4C73-936A-0396F4F0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7" r="1" b="947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05ABB-60C9-44E1-835B-431A8C14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735" y="4887711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/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2165E9B2-1FBA-4905-9C5E-EFCD57392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619209"/>
              </p:ext>
            </p:extLst>
          </p:nvPr>
        </p:nvGraphicFramePr>
        <p:xfrm>
          <a:off x="5434642" y="1840302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74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386B8-043C-4C89-90CB-5D3318CC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0"/>
            <a:ext cx="5334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Carte du monde 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FE42DBBA-6849-49FF-8ACC-8DE3EBB1F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58" b="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4" name="Graphic 4" descr="Closed book with solid fill">
            <a:extLst>
              <a:ext uri="{FF2B5EF4-FFF2-40B4-BE49-F238E27FC236}">
                <a16:creationId xmlns:a16="http://schemas.microsoft.com/office/drawing/2014/main" id="{94D2B15E-B4FF-44A8-92BD-335A341B1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61089" y="1715911"/>
            <a:ext cx="914400" cy="914400"/>
          </a:xfrm>
          <a:prstGeom prst="rect">
            <a:avLst/>
          </a:prstGeom>
        </p:spPr>
      </p:pic>
      <p:pic>
        <p:nvPicPr>
          <p:cNvPr id="5" name="Graphic 5" descr="Closed book outline">
            <a:extLst>
              <a:ext uri="{FF2B5EF4-FFF2-40B4-BE49-F238E27FC236}">
                <a16:creationId xmlns:a16="http://schemas.microsoft.com/office/drawing/2014/main" id="{5AE0CCC4-2A1D-4CBB-B621-95B80A40F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618214" y="18587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BDD5C-8AB5-4380-BA3E-64C23F59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0"/>
            <a:ext cx="5334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Livre : </a:t>
            </a:r>
            <a:r>
              <a:rPr lang="en-US" err="1"/>
              <a:t>Élements</a:t>
            </a:r>
            <a:endParaRPr lang="en-US" kern="120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1A547-5986-4650-A151-D8E8A2F1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0" r="25688" b="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3" name="Graphic 4" descr="Closed book with solid fill">
            <a:extLst>
              <a:ext uri="{FF2B5EF4-FFF2-40B4-BE49-F238E27FC236}">
                <a16:creationId xmlns:a16="http://schemas.microsoft.com/office/drawing/2014/main" id="{60A17ED2-50FF-42F9-92BC-A7BD26D8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9688" y="3042356"/>
            <a:ext cx="843845" cy="8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962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PebbleVTI</vt:lpstr>
      <vt:lpstr>Euclide</vt:lpstr>
      <vt:lpstr>PowerPoint Presentation</vt:lpstr>
      <vt:lpstr>PowerPoint Presentation</vt:lpstr>
      <vt:lpstr>Carte du monde </vt:lpstr>
      <vt:lpstr>Livre : Élements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</cp:revision>
  <dcterms:created xsi:type="dcterms:W3CDTF">2021-10-19T19:10:30Z</dcterms:created>
  <dcterms:modified xsi:type="dcterms:W3CDTF">2021-10-21T12:53:22Z</dcterms:modified>
</cp:coreProperties>
</file>