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C451-6E1E-4E2E-B322-8ED394B9E817}" type="datetimeFigureOut">
              <a:rPr lang="fr-CA" smtClean="0"/>
              <a:t>2023-02-22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BD15-D582-4136-B699-49D0C68C04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3260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C451-6E1E-4E2E-B322-8ED394B9E817}" type="datetimeFigureOut">
              <a:rPr lang="fr-CA" smtClean="0"/>
              <a:t>2023-02-22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BD15-D582-4136-B699-49D0C68C04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3840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C451-6E1E-4E2E-B322-8ED394B9E817}" type="datetimeFigureOut">
              <a:rPr lang="fr-CA" smtClean="0"/>
              <a:t>2023-02-22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BD15-D582-4136-B699-49D0C68C04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5759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C451-6E1E-4E2E-B322-8ED394B9E817}" type="datetimeFigureOut">
              <a:rPr lang="fr-CA" smtClean="0"/>
              <a:t>2023-02-22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BD15-D582-4136-B699-49D0C68C04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1035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C451-6E1E-4E2E-B322-8ED394B9E817}" type="datetimeFigureOut">
              <a:rPr lang="fr-CA" smtClean="0"/>
              <a:t>2023-02-22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BD15-D582-4136-B699-49D0C68C04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9690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C451-6E1E-4E2E-B322-8ED394B9E817}" type="datetimeFigureOut">
              <a:rPr lang="fr-CA" smtClean="0"/>
              <a:t>2023-02-22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BD15-D582-4136-B699-49D0C68C04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32482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C451-6E1E-4E2E-B322-8ED394B9E817}" type="datetimeFigureOut">
              <a:rPr lang="fr-CA" smtClean="0"/>
              <a:t>2023-02-22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BD15-D582-4136-B699-49D0C68C04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1400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C451-6E1E-4E2E-B322-8ED394B9E817}" type="datetimeFigureOut">
              <a:rPr lang="fr-CA" smtClean="0"/>
              <a:t>2023-02-22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BD15-D582-4136-B699-49D0C68C04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428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C451-6E1E-4E2E-B322-8ED394B9E817}" type="datetimeFigureOut">
              <a:rPr lang="fr-CA" smtClean="0"/>
              <a:t>2023-02-22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BD15-D582-4136-B699-49D0C68C04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98826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C451-6E1E-4E2E-B322-8ED394B9E817}" type="datetimeFigureOut">
              <a:rPr lang="fr-CA" smtClean="0"/>
              <a:t>2023-02-22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BD15-D582-4136-B699-49D0C68C04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251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C451-6E1E-4E2E-B322-8ED394B9E817}" type="datetimeFigureOut">
              <a:rPr lang="fr-CA" smtClean="0"/>
              <a:t>2023-02-22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BD15-D582-4136-B699-49D0C68C04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161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AC451-6E1E-4E2E-B322-8ED394B9E817}" type="datetimeFigureOut">
              <a:rPr lang="fr-CA" smtClean="0"/>
              <a:t>2023-02-22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8BD15-D582-4136-B699-49D0C68C04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0706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Newton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Fait par Justin Roy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04174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98033"/>
            <a:ext cx="10515600" cy="5778930"/>
          </a:xfrm>
        </p:spPr>
        <p:txBody>
          <a:bodyPr/>
          <a:lstStyle/>
          <a:p>
            <a:pPr marL="0" indent="0">
              <a:buNone/>
            </a:pPr>
            <a:r>
              <a:rPr lang="fr-CA" dirty="0" smtClean="0"/>
              <a:t>Nom: Newton</a:t>
            </a:r>
          </a:p>
          <a:p>
            <a:pPr marL="0" indent="0">
              <a:buNone/>
            </a:pPr>
            <a:r>
              <a:rPr lang="fr-CA" dirty="0" smtClean="0"/>
              <a:t>Nom au complet: Isaac Newton</a:t>
            </a:r>
          </a:p>
          <a:p>
            <a:pPr marL="0" indent="0">
              <a:buNone/>
            </a:pPr>
            <a:r>
              <a:rPr lang="fr-CA" dirty="0" smtClean="0"/>
              <a:t>Nationalité: Anglais</a:t>
            </a:r>
          </a:p>
          <a:p>
            <a:pPr marL="0" indent="0">
              <a:buNone/>
            </a:pPr>
            <a:r>
              <a:rPr lang="fr-CA" dirty="0" smtClean="0"/>
              <a:t>Période de temps: 1643-1727</a:t>
            </a:r>
          </a:p>
          <a:p>
            <a:pPr marL="0" indent="0">
              <a:buNone/>
            </a:pPr>
            <a:r>
              <a:rPr lang="fr-CA" dirty="0" smtClean="0"/>
              <a:t>Découverte: Gravitation universelle, télescope à miroir</a:t>
            </a:r>
          </a:p>
          <a:p>
            <a:pPr marL="0" indent="0">
              <a:buNone/>
            </a:pPr>
            <a:r>
              <a:rPr lang="fr-CA" dirty="0" smtClean="0"/>
              <a:t>Œuvre: </a:t>
            </a:r>
            <a:r>
              <a:rPr lang="fr-CA" dirty="0" err="1" smtClean="0"/>
              <a:t>Philosophiae</a:t>
            </a:r>
            <a:r>
              <a:rPr lang="fr-CA" dirty="0" smtClean="0"/>
              <a:t> </a:t>
            </a:r>
            <a:r>
              <a:rPr lang="fr-CA" dirty="0" err="1" smtClean="0"/>
              <a:t>naturalis</a:t>
            </a:r>
            <a:r>
              <a:rPr lang="fr-CA" dirty="0" smtClean="0"/>
              <a:t> </a:t>
            </a:r>
            <a:r>
              <a:rPr lang="fr-CA" dirty="0" err="1" smtClean="0"/>
              <a:t>principia</a:t>
            </a:r>
            <a:r>
              <a:rPr lang="fr-CA" dirty="0" smtClean="0"/>
              <a:t> </a:t>
            </a:r>
            <a:r>
              <a:rPr lang="fr-CA" dirty="0" err="1" smtClean="0"/>
              <a:t>matematica</a:t>
            </a:r>
            <a:endParaRPr lang="fr-CA" dirty="0"/>
          </a:p>
        </p:txBody>
      </p:sp>
      <p:pic>
        <p:nvPicPr>
          <p:cNvPr id="1026" name="Picture 2" descr="Isaac Newton | Biography, Facts, Discoveries, Laws, &amp; Inventions |  Britann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9085" y="516995"/>
            <a:ext cx="984018" cy="74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rapeau du Royaume-Uni — Wikipé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9085" y="1377606"/>
            <a:ext cx="984018" cy="590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a loi de la gravitation universelle - Assistance scolaire personnalisée et  gratuite - AS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9085" y="2219623"/>
            <a:ext cx="999730" cy="55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élescope de Newton — Wikipéd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9085" y="2932543"/>
            <a:ext cx="984776" cy="857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27099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Grand écran</PresentationFormat>
  <Paragraphs>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Newton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Newton</dc:title>
  <dc:creator>CSBE</dc:creator>
  <cp:lastModifiedBy>CSBE</cp:lastModifiedBy>
  <cp:revision>1</cp:revision>
  <dcterms:created xsi:type="dcterms:W3CDTF">2023-02-22T17:18:51Z</dcterms:created>
  <dcterms:modified xsi:type="dcterms:W3CDTF">2023-02-22T17:19:12Z</dcterms:modified>
</cp:coreProperties>
</file>