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20E2DF-E6D3-49CF-AE07-B3F58D21BB8B}" v="658" dt="2021-12-13T23:22:11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3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3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3441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72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44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55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6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7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9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63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2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7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0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9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42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8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Molekulák">
            <a:extLst>
              <a:ext uri="{FF2B5EF4-FFF2-40B4-BE49-F238E27FC236}">
                <a16:creationId xmlns:a16="http://schemas.microsoft.com/office/drawing/2014/main" id="{DB5B5186-B921-4F27-991F-A521F8B345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97" r="-2" b="8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2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2769538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335" y="3496574"/>
            <a:ext cx="6436104" cy="1052422"/>
          </a:xfrm>
        </p:spPr>
        <p:txBody>
          <a:bodyPr>
            <a:normAutofit/>
          </a:bodyPr>
          <a:lstStyle/>
          <a:p>
            <a:pPr algn="l"/>
            <a:r>
              <a:rPr lang="en-US" sz="4400">
                <a:cs typeface="Calibri Light"/>
              </a:rPr>
              <a:t>Béryllium</a:t>
            </a:r>
            <a:endParaRPr lang="en-US" sz="4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335" y="4548996"/>
            <a:ext cx="6436104" cy="53483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800" dirty="0">
                <a:cs typeface="Calibri"/>
              </a:rPr>
              <a:t>Fait par Justin Roy</a:t>
            </a:r>
            <a:endParaRPr lang="en-US" sz="18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482C7-0F10-4E12-9E8A-A3A49559D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200" dirty="0">
                <a:latin typeface="Dubai Medium"/>
              </a:rPr>
              <a:t>Nom: </a:t>
            </a:r>
            <a:r>
              <a:rPr lang="en-US" sz="3200" dirty="0" err="1">
                <a:latin typeface="Dubai Medium"/>
              </a:rPr>
              <a:t>Béryllium</a:t>
            </a:r>
            <a:r>
              <a:rPr lang="en-US" sz="3200" dirty="0">
                <a:latin typeface="Dubai Medium"/>
              </a:rPr>
              <a:t/>
            </a:r>
            <a:br>
              <a:rPr lang="en-US" sz="3200" dirty="0">
                <a:latin typeface="Dubai Medium"/>
              </a:rPr>
            </a:br>
            <a:r>
              <a:rPr lang="en-US" sz="3200" dirty="0" err="1">
                <a:latin typeface="Dubai Medium"/>
              </a:rPr>
              <a:t>symbole</a:t>
            </a:r>
            <a:r>
              <a:rPr lang="en-US" sz="3200" dirty="0">
                <a:latin typeface="Dubai Medium"/>
              </a:rPr>
              <a:t>: Be</a:t>
            </a:r>
            <a:br>
              <a:rPr lang="en-US" sz="3200" dirty="0">
                <a:latin typeface="Dubai Medium"/>
              </a:rPr>
            </a:br>
            <a:r>
              <a:rPr lang="en-US" sz="3200" dirty="0">
                <a:latin typeface="Dubai Medium"/>
              </a:rPr>
              <a:t>case: 4</a:t>
            </a:r>
            <a:br>
              <a:rPr lang="en-US" sz="3200" dirty="0">
                <a:latin typeface="Dubai Medium"/>
              </a:rPr>
            </a:br>
            <a:r>
              <a:rPr lang="en-US" sz="3200" dirty="0">
                <a:latin typeface="Dubai Medium"/>
              </a:rPr>
              <a:t>p+: 4</a:t>
            </a:r>
            <a:br>
              <a:rPr lang="en-US" sz="3200" dirty="0">
                <a:latin typeface="Dubai Medium"/>
              </a:rPr>
            </a:br>
            <a:r>
              <a:rPr lang="en-US" sz="3200" dirty="0">
                <a:latin typeface="Dubai Medium"/>
              </a:rPr>
              <a:t>e  : 4</a:t>
            </a:r>
            <a:br>
              <a:rPr lang="en-US" sz="3200" dirty="0">
                <a:latin typeface="Dubai Medium"/>
              </a:rPr>
            </a:br>
            <a:r>
              <a:rPr lang="en-US" sz="3200" dirty="0">
                <a:latin typeface="Dubai Medium"/>
              </a:rPr>
              <a:t>masse: 9</a:t>
            </a:r>
            <a:br>
              <a:rPr lang="en-US" sz="3200" dirty="0">
                <a:latin typeface="Dubai Medium"/>
              </a:rPr>
            </a:br>
            <a:r>
              <a:rPr lang="en-US" sz="3200" dirty="0">
                <a:latin typeface="Dubai Medium"/>
              </a:rPr>
              <a:t/>
            </a:r>
            <a:br>
              <a:rPr lang="en-US" sz="3200" dirty="0">
                <a:latin typeface="Dubai Medium"/>
              </a:rPr>
            </a:br>
            <a:r>
              <a:rPr lang="en-US" sz="3200" dirty="0">
                <a:latin typeface="Dubai Medium"/>
              </a:rPr>
              <a:t>n°: 5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endParaRPr lang="en-US" sz="12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24256-927B-4970-BAE0-861DD66B5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999225" y="3208872"/>
            <a:ext cx="9440034" cy="6216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Dubai Medium"/>
                <a:cs typeface="Dubai Medium"/>
              </a:rPr>
              <a:t>_</a:t>
            </a:r>
            <a:endParaRPr lang="en-US" sz="2000" b="1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Dubai Medium"/>
              <a:cs typeface="Dubai Medium"/>
            </a:endParaRPr>
          </a:p>
        </p:txBody>
      </p:sp>
      <p:pic>
        <p:nvPicPr>
          <p:cNvPr id="21" name="Picture 17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4E10A7-BC3E-429D-B545-87BACB371596}"/>
              </a:ext>
            </a:extLst>
          </p:cNvPr>
          <p:cNvSpPr txBox="1"/>
          <p:nvPr/>
        </p:nvSpPr>
        <p:spPr>
          <a:xfrm>
            <a:off x="1373577" y="422029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latin typeface="Dubai Medium"/>
                <a:cs typeface="Dubai Medium"/>
              </a:rPr>
              <a:t>Masse-protons=neutrons</a:t>
            </a:r>
            <a:endParaRPr lang="en-US">
              <a:latin typeface="Dubai Medium"/>
              <a:cs typeface="Dubai Medium"/>
            </a:endParaRPr>
          </a:p>
        </p:txBody>
      </p:sp>
      <p:pic>
        <p:nvPicPr>
          <p:cNvPr id="22" name="Picture 11">
            <a:extLst>
              <a:ext uri="{FF2B5EF4-FFF2-40B4-BE49-F238E27FC236}">
                <a16:creationId xmlns:a16="http://schemas.microsoft.com/office/drawing/2014/main" id="{282C04A8-F2CA-4912-B0B3-49393DAC68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757" b="-1"/>
          <a:stretch/>
        </p:blipFill>
        <p:spPr>
          <a:xfrm>
            <a:off x="5578414" y="1092678"/>
            <a:ext cx="6095987" cy="422068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FAA4731-3659-4AF9-BE3E-5DB2A9EC389D}"/>
              </a:ext>
            </a:extLst>
          </p:cNvPr>
          <p:cNvCxnSpPr/>
          <p:nvPr/>
        </p:nvCxnSpPr>
        <p:spPr>
          <a:xfrm>
            <a:off x="4975578" y="1433690"/>
            <a:ext cx="0" cy="3541887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75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  <a:alpha val="8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2BA2-182D-48DF-A551-116A9F698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51" y="1908950"/>
            <a:ext cx="4629814" cy="4827693"/>
          </a:xfrm>
        </p:spPr>
        <p:txBody>
          <a:bodyPr>
            <a:norm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</a:t>
            </a:r>
            <a:b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2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</a:t>
            </a:r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16A00-E943-4975-89E3-4E8E3773EC7C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3420000" flipH="1">
            <a:off x="13934556" y="6734951"/>
            <a:ext cx="122097" cy="241583"/>
          </a:xfrm>
          <a:effectLst/>
        </p:spPr>
        <p:txBody>
          <a:bodyPr anchor="ctr">
            <a:normAutofit fontScale="55000" lnSpcReduction="20000"/>
          </a:bodyPr>
          <a:lstStyle/>
          <a:p>
            <a:pPr marL="37465" indent="0">
              <a:buNone/>
            </a:pPr>
            <a:endParaRPr lang="en-US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4BF52A-0775-42D0-A71E-53C6C8DBA049}"/>
              </a:ext>
            </a:extLst>
          </p:cNvPr>
          <p:cNvSpPr txBox="1"/>
          <p:nvPr/>
        </p:nvSpPr>
        <p:spPr>
          <a:xfrm>
            <a:off x="2085621" y="3228622"/>
            <a:ext cx="140264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latin typeface="Dubai Medium"/>
              <a:cs typeface="Dubai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6FE75-C059-43A0-8F36-4A405748C1DA}"/>
              </a:ext>
            </a:extLst>
          </p:cNvPr>
          <p:cNvSpPr txBox="1"/>
          <p:nvPr/>
        </p:nvSpPr>
        <p:spPr>
          <a:xfrm>
            <a:off x="831496" y="4867274"/>
            <a:ext cx="28825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>
                <a:latin typeface="Dubai Medium"/>
                <a:cs typeface="Dubai"/>
              </a:rPr>
              <a:t>configuration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12229-6EC5-4BAF-B61A-5B85371D58B7}"/>
              </a:ext>
            </a:extLst>
          </p:cNvPr>
          <p:cNvSpPr txBox="1"/>
          <p:nvPr/>
        </p:nvSpPr>
        <p:spPr>
          <a:xfrm>
            <a:off x="833261" y="649816"/>
            <a:ext cx="495864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err="1">
                <a:latin typeface="Dubai Medium"/>
                <a:cs typeface="Aharoni"/>
              </a:rPr>
              <a:t>Shéma</a:t>
            </a:r>
            <a:r>
              <a:rPr lang="en-US" sz="4000" dirty="0">
                <a:latin typeface="Dubai Medium"/>
                <a:cs typeface="Aharoni"/>
              </a:rPr>
              <a:t> du</a:t>
            </a:r>
            <a:endParaRPr lang="en-US">
              <a:latin typeface="Dubai Medium"/>
              <a:cs typeface="Aharoni"/>
            </a:endParaRPr>
          </a:p>
          <a:p>
            <a:r>
              <a:rPr lang="en-US" sz="4000" err="1">
                <a:latin typeface="Dubai Medium"/>
                <a:cs typeface="Aharoni"/>
              </a:rPr>
              <a:t>béryllium</a:t>
            </a:r>
            <a:endParaRPr lang="en-US" sz="4000">
              <a:latin typeface="Dubai Medium"/>
              <a:cs typeface="Aharon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712738-D800-4681-9423-1C4CBEBC0758}"/>
              </a:ext>
            </a:extLst>
          </p:cNvPr>
          <p:cNvSpPr/>
          <p:nvPr/>
        </p:nvSpPr>
        <p:spPr>
          <a:xfrm>
            <a:off x="6725356" y="1715911"/>
            <a:ext cx="3316109" cy="32596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8EF944-69ED-4401-972C-354AE482F8C7}"/>
              </a:ext>
            </a:extLst>
          </p:cNvPr>
          <p:cNvSpPr/>
          <p:nvPr/>
        </p:nvSpPr>
        <p:spPr>
          <a:xfrm>
            <a:off x="7134578" y="2111020"/>
            <a:ext cx="2511776" cy="25400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C7342B5-BB40-44BD-8923-E45D8A44C4F4}"/>
              </a:ext>
            </a:extLst>
          </p:cNvPr>
          <p:cNvSpPr/>
          <p:nvPr/>
        </p:nvSpPr>
        <p:spPr>
          <a:xfrm>
            <a:off x="7515577" y="2520242"/>
            <a:ext cx="1749777" cy="17638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F9C1FAD-7700-43FE-BA16-FEF3FA752F3D}"/>
              </a:ext>
            </a:extLst>
          </p:cNvPr>
          <p:cNvSpPr/>
          <p:nvPr/>
        </p:nvSpPr>
        <p:spPr>
          <a:xfrm>
            <a:off x="7289800" y="4538131"/>
            <a:ext cx="691443" cy="649113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C7C49F-13AA-424F-91E3-16A0D6D560B6}"/>
              </a:ext>
            </a:extLst>
          </p:cNvPr>
          <p:cNvSpPr txBox="1"/>
          <p:nvPr/>
        </p:nvSpPr>
        <p:spPr>
          <a:xfrm>
            <a:off x="7308497" y="468383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 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96351-5DFF-42CA-BF6A-E61A4A8B7D1F}"/>
              </a:ext>
            </a:extLst>
          </p:cNvPr>
          <p:cNvSpPr txBox="1"/>
          <p:nvPr/>
        </p:nvSpPr>
        <p:spPr>
          <a:xfrm>
            <a:off x="7634817" y="454448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_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6B66CFC-6FDF-4604-BA67-90FD7FD78B42}"/>
              </a:ext>
            </a:extLst>
          </p:cNvPr>
          <p:cNvSpPr/>
          <p:nvPr/>
        </p:nvSpPr>
        <p:spPr>
          <a:xfrm>
            <a:off x="8729133" y="4072464"/>
            <a:ext cx="691443" cy="649113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0DFCDD-E392-4EDE-BA8B-CCE433FF3295}"/>
              </a:ext>
            </a:extLst>
          </p:cNvPr>
          <p:cNvSpPr txBox="1"/>
          <p:nvPr/>
        </p:nvSpPr>
        <p:spPr>
          <a:xfrm>
            <a:off x="8731956" y="4216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2 e​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423621-F350-4801-95C9-E4B3AB180B42}"/>
              </a:ext>
            </a:extLst>
          </p:cNvPr>
          <p:cNvSpPr txBox="1"/>
          <p:nvPr/>
        </p:nvSpPr>
        <p:spPr>
          <a:xfrm>
            <a:off x="9070622" y="407528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B93E55-8B60-41BF-9BFF-AACBA8928342}"/>
              </a:ext>
            </a:extLst>
          </p:cNvPr>
          <p:cNvSpPr txBox="1"/>
          <p:nvPr/>
        </p:nvSpPr>
        <p:spPr>
          <a:xfrm>
            <a:off x="7890581" y="2937580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4 p+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850D13-217B-4E6E-9BC4-AC9CFDB56297}"/>
              </a:ext>
            </a:extLst>
          </p:cNvPr>
          <p:cNvSpPr txBox="1"/>
          <p:nvPr/>
        </p:nvSpPr>
        <p:spPr>
          <a:xfrm>
            <a:off x="7934678" y="3461454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5 n°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A2F92F3-2EDB-43D8-BD7F-BEFE26647A5E}"/>
              </a:ext>
            </a:extLst>
          </p:cNvPr>
          <p:cNvCxnSpPr/>
          <p:nvPr/>
        </p:nvCxnSpPr>
        <p:spPr>
          <a:xfrm>
            <a:off x="4975578" y="2054578"/>
            <a:ext cx="0" cy="280811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3D0912F-7760-4DEE-AD4C-31A65CD5F72F}"/>
              </a:ext>
            </a:extLst>
          </p:cNvPr>
          <p:cNvSpPr txBox="1"/>
          <p:nvPr/>
        </p:nvSpPr>
        <p:spPr>
          <a:xfrm>
            <a:off x="970844" y="3158066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Dubai Medium"/>
                <a:cs typeface="Dubai Medium"/>
              </a:rPr>
              <a:t>)2 e  )2 e</a:t>
            </a:r>
            <a:r>
              <a:rPr lang="en-US" dirty="0">
                <a:latin typeface="Dubai Medium"/>
                <a:cs typeface="Dubai Medium"/>
              </a:rPr>
              <a:t/>
            </a:r>
            <a:br>
              <a:rPr lang="en-US" dirty="0">
                <a:latin typeface="Dubai Medium"/>
                <a:cs typeface="Dubai Medium"/>
              </a:rPr>
            </a:br>
            <a:endParaRPr lang="en-US">
              <a:ea typeface="+mn-lt"/>
              <a:cs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737DC3-C76B-4491-84EA-88C990AD911E}"/>
              </a:ext>
            </a:extLst>
          </p:cNvPr>
          <p:cNvSpPr txBox="1"/>
          <p:nvPr/>
        </p:nvSpPr>
        <p:spPr>
          <a:xfrm>
            <a:off x="1746958" y="2937331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_       </a:t>
            </a:r>
            <a:r>
              <a:rPr lang="en-US" sz="3200" dirty="0" smtClean="0"/>
              <a:t>  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7162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1A252F"/>
      </a:dk2>
      <a:lt2>
        <a:srgbClr val="F0F3F1"/>
      </a:lt2>
      <a:accent1>
        <a:srgbClr val="C848B4"/>
      </a:accent1>
      <a:accent2>
        <a:srgbClr val="9536B6"/>
      </a:accent2>
      <a:accent3>
        <a:srgbClr val="7248C8"/>
      </a:accent3>
      <a:accent4>
        <a:srgbClr val="3B46B8"/>
      </a:accent4>
      <a:accent5>
        <a:srgbClr val="4889C8"/>
      </a:accent5>
      <a:accent6>
        <a:srgbClr val="36ACB6"/>
      </a:accent6>
      <a:hlink>
        <a:srgbClr val="3F6BBF"/>
      </a:hlink>
      <a:folHlink>
        <a:srgbClr val="7F7F7F"/>
      </a:folHlink>
    </a:clrScheme>
    <a:fontScheme name="Slate">
      <a:majorFont>
        <a:latin typeface="Bookman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</Words>
  <Application>Microsoft Office PowerPoint</Application>
  <PresentationFormat>Grand écran</PresentationFormat>
  <Paragraphs>17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4" baseType="lpstr">
      <vt:lpstr>Aharoni</vt:lpstr>
      <vt:lpstr>Arial</vt:lpstr>
      <vt:lpstr>Bookman Old Style</vt:lpstr>
      <vt:lpstr>Calibri</vt:lpstr>
      <vt:lpstr>Calibri Light</vt:lpstr>
      <vt:lpstr>Dubai</vt:lpstr>
      <vt:lpstr>Dubai Medium</vt:lpstr>
      <vt:lpstr>Franklin Gothic Book</vt:lpstr>
      <vt:lpstr>Trebuchet MS</vt:lpstr>
      <vt:lpstr>Wingdings 2</vt:lpstr>
      <vt:lpstr>SlateVTI</vt:lpstr>
      <vt:lpstr>Béryllium</vt:lpstr>
      <vt:lpstr>Nom: Béryllium symbole: Be case: 4 p+: 4 e  : 4 masse: 9  n°: 5   </vt:lpstr>
      <vt:lpstr>   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</dc:title>
  <dc:creator/>
  <cp:lastModifiedBy>CSBE</cp:lastModifiedBy>
  <cp:revision>228</cp:revision>
  <dcterms:created xsi:type="dcterms:W3CDTF">2021-12-13T22:28:42Z</dcterms:created>
  <dcterms:modified xsi:type="dcterms:W3CDTF">2021-12-15T13:39:59Z</dcterms:modified>
</cp:coreProperties>
</file>