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098538-E386-4928-A115-92132FD73C64}" v="52" dt="2022-01-07T18:56:17.8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1D227D51-204B-ED48-AF9A-0BE9633FE04A}"/>
              </a:ext>
            </a:extLst>
          </p:cNvPr>
          <p:cNvSpPr/>
          <p:nvPr/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57A23F45-CDAE-8A40-8DE7-92A0BBC119B7}"/>
              </a:ext>
            </a:extLst>
          </p:cNvPr>
          <p:cNvSpPr/>
          <p:nvPr/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8546383-CCC4-544B-B0D8-DE78DE39BB78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D1728-714F-2942-A0D1-82FF9419B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8035342" cy="2722164"/>
          </a:xfrm>
        </p:spPr>
        <p:txBody>
          <a:bodyPr anchor="b"/>
          <a:lstStyle>
            <a:lvl1pPr algn="l">
              <a:defRPr sz="8000" spc="-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072D4-1496-3347-BBF8-5879DF263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8035342" cy="8829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FC724-B499-364B-AEB5-B6517F6A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105" y="5708747"/>
            <a:ext cx="3882843" cy="365125"/>
          </a:xfrm>
        </p:spPr>
        <p:txBody>
          <a:bodyPr/>
          <a:lstStyle>
            <a:lvl1pPr>
              <a:defRPr sz="1400"/>
            </a:lvl1pPr>
          </a:lstStyle>
          <a:p>
            <a:fld id="{73C3BD54-29B9-3D42-B178-776ED395AA85}" type="datetimeFigureOut">
              <a:rPr lang="en-US" smtClean="0"/>
              <a:pPr/>
              <a:t>1/7/2022</a:t>
            </a:fld>
            <a:endParaRPr lang="en-US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3889C-A4E9-B24E-818F-46A1124C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0F50F-250E-6D45-AEBC-2573FED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03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9F6C0E12-251D-EA44-BF81-4ABDFBB94321}"/>
              </a:ext>
            </a:extLst>
          </p:cNvPr>
          <p:cNvSpPr/>
          <p:nvPr/>
        </p:nvSpPr>
        <p:spPr>
          <a:xfrm>
            <a:off x="7087169" y="1096772"/>
            <a:ext cx="465222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C5FF4-095A-114E-87B6-73C7ADFF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E6EC9-9650-2042-8581-5B4082F94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A0800-B373-3B40-B187-30AFE44C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4C1C-C790-B449-8C06-78E8303F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3E620-F86B-F447-AB06-DDAB3919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487CB5-43E0-974C-9DDC-252A8A37107F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E9CB83EF-4143-5A45-9B3A-9E70DD50253B}"/>
              </a:ext>
            </a:extLst>
          </p:cNvPr>
          <p:cNvSpPr/>
          <p:nvPr/>
        </p:nvSpPr>
        <p:spPr>
          <a:xfrm>
            <a:off x="11415183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6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9DF801-FF8E-6247-9065-D9304CD60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5667" y="1204722"/>
            <a:ext cx="1853360" cy="46766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E2615-7E4D-AB47-ACE6-236D716D7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3667" y="1204722"/>
            <a:ext cx="8274047" cy="46969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F0223-5AC9-374E-BD0C-344F67E2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EDD42-54A1-E648-8829-140EC4C5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FDF8F-8DBC-8A47-8000-5BA35DF9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CE2A98-5154-A544-BE2A-FDC0811C19A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C4EC832-8181-5643-8A62-117E43F0E498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24AF3281-BC22-374D-A461-8B3181F600AA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6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F291BE0-7A7E-D04F-974F-9F4577FB2F46}"/>
              </a:ext>
            </a:extLst>
          </p:cNvPr>
          <p:cNvSpPr/>
          <p:nvPr/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BD33FF1F-6094-0B4A-A3E4-6B0D9283DB44}"/>
              </a:ext>
            </a:extLst>
          </p:cNvPr>
          <p:cNvSpPr/>
          <p:nvPr/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78A6D9C-C7A5-414B-8CB7-E31470D7D28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D850E-6310-C04D-8CAC-B7FA9F33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B7FB3-5DFC-6547-9567-C0ABE874C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7D2DB-A7B1-204E-8416-E938952B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4BA1-E2D0-1E4B-9DB3-664FE273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64B2-36E4-5A4E-A78A-A629829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C97F6C6D-13AE-FD40-841C-4AB96460C390}"/>
              </a:ext>
            </a:extLst>
          </p:cNvPr>
          <p:cNvSpPr/>
          <p:nvPr/>
        </p:nvSpPr>
        <p:spPr>
          <a:xfrm>
            <a:off x="4291015" y="1096772"/>
            <a:ext cx="7436404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24E27617-2112-2342-9FF1-39F2A241CCCC}"/>
              </a:ext>
            </a:extLst>
          </p:cNvPr>
          <p:cNvSpPr/>
          <p:nvPr/>
        </p:nvSpPr>
        <p:spPr>
          <a:xfrm>
            <a:off x="408637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33CE582-7AFE-D048-B5BC-212A12A28F25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EAEF4-E84F-CF40-B27B-01E1D2AF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881951"/>
            <a:ext cx="7335836" cy="1987707"/>
          </a:xfrm>
        </p:spPr>
        <p:txBody>
          <a:bodyPr anchor="b"/>
          <a:lstStyle>
            <a:lvl1pPr>
              <a:defRPr sz="6000" spc="-1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7B7E1-CC48-2441-975D-F1A5412B8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49" y="3869661"/>
            <a:ext cx="7335836" cy="94846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6218-1FCF-7A4D-B138-D1B1DE91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4204-038C-FD4B-8E1C-0A9967BF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59AB9-E1C6-C841-B423-FD2BB13C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71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057A-C120-5E4E-BB74-223EB6D0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B7BE-6258-C84C-8242-9865D1361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11" y="2691637"/>
            <a:ext cx="4946643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D23CD-80DB-5740-AE68-76414CA3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6903" y="2691637"/>
            <a:ext cx="4946639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E0921-9102-1440-B315-77888872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7802F-1937-2F43-8FF4-846135D6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09C72-E794-4F4F-8E09-D4883EED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FEFA3E2-0F30-664C-AAE4-DE6526B5C71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3D7AFF-BC7E-BA41-9C64-B5F9619C0EA1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671D2311-E9B8-F041-A7B8-D5696903F22A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30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9CA91-F119-0244-888A-95539A8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10" y="1204721"/>
            <a:ext cx="8266175" cy="14447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A3EAC-4422-D548-8D7F-E9944566F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11" y="2691638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40CA2-88A9-CC42-A375-8B87E47C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111" y="3515550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F960C-714E-2E4A-8141-A88F38274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6866" y="2691162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7BC24-C907-EC4B-872D-17429A657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6866" y="3515074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2A045-4283-3C47-B125-68CF3B19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C25BC-2C98-574D-BCCD-E36CAB07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5C95A-7789-E042-8471-D442D9BB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DF1BA5B-EDD8-B648-8A3E-E2B3570B1EA0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476360-629C-DE48-85B7-F4BE6CC457D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C5F6C588-FC1B-3147-AFA1-CD7D76C5AEAC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8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5401-5318-7045-8AE3-B1A99F2D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2F55F-EB76-AE49-B554-12B65B63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B6E6E-D81E-C44A-AC54-CBE0134C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025B9-9F46-3049-9977-0119B96D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5760068-EADA-2B4B-9819-CF981184FAE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DA7622-137E-184A-A93C-8DBB10318AE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54FB0990-6F8D-B048-8309-19B0D1A41033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3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F81DD-2B1F-3444-8023-DD52318F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27EE3-DAA3-D948-B8FD-48417540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532D4-FFBF-6C47-A6C9-D55196D9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B8D5541-7726-BA46-8BFA-BF6AA8D42BD7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97F434CF-7503-CE4F-8426-C312C6315AD0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EDBFB2F-FE34-E349-9484-C275FBE3161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8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DCFD-BEE6-AC49-BABD-D8B89C3B6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E035-8260-4443-B1D9-A9C8D584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813" y="1508252"/>
            <a:ext cx="5606518" cy="4045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1AA53-7507-D04B-9B8E-6A4F7122E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68295"/>
            <a:ext cx="4114800" cy="3185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6E11F-3003-0745-ACAB-FAA4E676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C11A6-59AC-FE45-8A1C-9DDC0058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6F51E-1A94-034C-BBEE-C26A3AF0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0B7D330-76C0-224C-9C3C-27C4D2B0DDB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5464D55-5C51-844B-A38A-8143590FB934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FD988250-C554-DE44-B887-57D0B2AA8E37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1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6C7C-36AD-9A4E-8524-8F44E883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15248-4C80-3348-A8A9-6C9F5D32F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31151" y="1096772"/>
            <a:ext cx="6096270" cy="57612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B3083-CA16-C54A-B130-7BEE6DF9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70666"/>
            <a:ext cx="4114800" cy="31834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C6EB5-D7D1-E247-B9D7-D319E5AA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BF6CC-F5C4-9847-BADB-8B7441C8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63FE4-B2F5-7741-B517-533F1C98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0A771-7D8E-0F4A-93A3-B977667D338E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C9320FA-0E3A-2749-9085-DF30FA26F4BD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A3DF5D0-8A2C-A049-9132-EE1EF7D014D4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3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52BFD-D607-6845-9C7B-1C8D3B4E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B52FF-3B04-8245-BF0B-89C9E293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691638"/>
            <a:ext cx="8267296" cy="318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99BFE-CBDD-C344-A21E-44A52F11B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149" y="59496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 smtClean="0">
                <a:latin typeface="+mn-lt"/>
              </a:defRPr>
            </a:lvl1pPr>
          </a:lstStyle>
          <a:p>
            <a:fld id="{73C3BD54-29B9-3D42-B178-776ED395AA85}" type="datetimeFigureOut">
              <a:rPr lang="en-US" smtClean="0"/>
              <a:pPr/>
              <a:t>1/7/2022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71C0-3DCE-0743-946F-C7540DD78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543179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32ADB-4517-194F-8B4B-A9D26B3C0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3024" y="511175"/>
            <a:ext cx="914400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5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System Font Regular"/>
        <a:buChar char="–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3">
            <a:extLst>
              <a:ext uri="{FF2B5EF4-FFF2-40B4-BE49-F238E27FC236}">
                <a16:creationId xmlns:a16="http://schemas.microsoft.com/office/drawing/2014/main" id="{9191B71B-5788-4963-98C2-0D71F3C87D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47" r="20923"/>
          <a:stretch/>
        </p:blipFill>
        <p:spPr>
          <a:xfrm>
            <a:off x="7494077" y="10"/>
            <a:ext cx="4697924" cy="6857990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57411A11-0270-4A17-B92E-9580A07E2A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976"/>
          <a:stretch/>
        </p:blipFill>
        <p:spPr>
          <a:xfrm>
            <a:off x="-1" y="10"/>
            <a:ext cx="7494071" cy="6857990"/>
          </a:xfrm>
          <a:prstGeom prst="rect">
            <a:avLst/>
          </a:prstGeom>
        </p:spPr>
      </p:pic>
      <p:sp>
        <p:nvSpPr>
          <p:cNvPr id="19" name="Rectangle">
            <a:extLst>
              <a:ext uri="{FF2B5EF4-FFF2-40B4-BE49-F238E27FC236}">
                <a16:creationId xmlns:a16="http://schemas.microsoft.com/office/drawing/2014/main" id="{BA0719E2-C244-8947-A58E-1C8346C44E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6773"/>
            <a:ext cx="7494064" cy="5761228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7105" y="1625608"/>
            <a:ext cx="5899857" cy="2722164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Ernest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Rutherford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7105" y="4466845"/>
            <a:ext cx="5899857" cy="88290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30 </a:t>
            </a:r>
            <a:r>
              <a:rPr lang="en-US" dirty="0" err="1">
                <a:ea typeface="+mn-lt"/>
                <a:cs typeface="+mn-lt"/>
              </a:rPr>
              <a:t>août</a:t>
            </a:r>
            <a:r>
              <a:rPr lang="en-US" dirty="0">
                <a:ea typeface="+mn-lt"/>
                <a:cs typeface="+mn-lt"/>
              </a:rPr>
              <a:t> 1871 à 19 </a:t>
            </a:r>
            <a:r>
              <a:rPr lang="en-US" dirty="0" err="1">
                <a:ea typeface="+mn-lt"/>
                <a:cs typeface="+mn-lt"/>
              </a:rPr>
              <a:t>octobre</a:t>
            </a:r>
            <a:r>
              <a:rPr lang="en-US" dirty="0">
                <a:ea typeface="+mn-lt"/>
                <a:cs typeface="+mn-lt"/>
              </a:rPr>
              <a:t> 1937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DCEB344-9B5C-4742-97C5-25E383C377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ross 22">
            <a:extLst>
              <a:ext uri="{FF2B5EF4-FFF2-40B4-BE49-F238E27FC236}">
                <a16:creationId xmlns:a16="http://schemas.microsoft.com/office/drawing/2014/main" id="{42B1EE92-4E89-224E-A5B7-620CB8B655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663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ross 23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5C75B03F-0E77-43A6-A41C-F5FA07CDDA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1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0" name="Rectangle">
            <a:extLst>
              <a:ext uri="{FF2B5EF4-FFF2-40B4-BE49-F238E27FC236}">
                <a16:creationId xmlns:a16="http://schemas.microsoft.com/office/drawing/2014/main" id="{86E439A5-A7E3-5047-A686-06C27A818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917506"/>
            <a:ext cx="10549940" cy="2374362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32" name="Cross 31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AA0AFD-7D75-4AD6-9077-30C1B8F34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4162776"/>
            <a:ext cx="9316409" cy="145389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kern="1200" spc="-1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Nouvelle-zélande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0BEF659-9A08-4376-937B-65B6A3F1A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5650781"/>
            <a:ext cx="9316409" cy="4572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dirty="0" err="1"/>
              <a:t>Découverte</a:t>
            </a:r>
            <a:r>
              <a:rPr lang="en-US" dirty="0"/>
              <a:t>: </a:t>
            </a:r>
            <a:r>
              <a:rPr lang="en-US" dirty="0" err="1"/>
              <a:t>Élément</a:t>
            </a:r>
            <a:r>
              <a:rPr lang="en-US" dirty="0"/>
              <a:t> </a:t>
            </a:r>
            <a:r>
              <a:rPr lang="en-US"/>
              <a:t>radioactifs</a:t>
            </a:r>
          </a:p>
        </p:txBody>
      </p:sp>
    </p:spTree>
    <p:extLst>
      <p:ext uri="{BB962C8B-B14F-4D97-AF65-F5344CB8AC3E}">
        <p14:creationId xmlns:p14="http://schemas.microsoft.com/office/powerpoint/2010/main" val="19928553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adridVTI">
  <a:themeElements>
    <a:clrScheme name="AnalogousFromDarkSeedLeftStep">
      <a:dk1>
        <a:srgbClr val="000000"/>
      </a:dk1>
      <a:lt1>
        <a:srgbClr val="FFFFFF"/>
      </a:lt1>
      <a:dk2>
        <a:srgbClr val="2F2B1B"/>
      </a:dk2>
      <a:lt2>
        <a:srgbClr val="F0F1F3"/>
      </a:lt2>
      <a:accent1>
        <a:srgbClr val="B59F47"/>
      </a:accent1>
      <a:accent2>
        <a:srgbClr val="B1693B"/>
      </a:accent2>
      <a:accent3>
        <a:srgbClr val="C34D50"/>
      </a:accent3>
      <a:accent4>
        <a:srgbClr val="B13B70"/>
      </a:accent4>
      <a:accent5>
        <a:srgbClr val="C34DB3"/>
      </a:accent5>
      <a:accent6>
        <a:srgbClr val="903BB1"/>
      </a:accent6>
      <a:hlink>
        <a:srgbClr val="C04299"/>
      </a:hlink>
      <a:folHlink>
        <a:srgbClr val="7F7F7F"/>
      </a:folHlink>
    </a:clrScheme>
    <a:fontScheme name="Madrid">
      <a:majorFont>
        <a:latin typeface="Seaford Display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ridVTI" id="{5F675924-ADDD-6B4C-A2D4-69150D1F0C16}" vid="{BEA84270-19BD-7342-8ABF-EFF1668AF1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MadridVTI</vt:lpstr>
      <vt:lpstr>Ernest Rutherford</vt:lpstr>
      <vt:lpstr>Nouvelle-zélande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26</cp:revision>
  <dcterms:created xsi:type="dcterms:W3CDTF">2022-01-07T18:46:19Z</dcterms:created>
  <dcterms:modified xsi:type="dcterms:W3CDTF">2022-01-07T18:57:04Z</dcterms:modified>
</cp:coreProperties>
</file>