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7D668-B4FD-4386-A9A4-66FC6749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8F058A-6FBE-4148-A79D-BF8A28043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786BF-31FA-4367-9D6F-E882E7C8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A33238-A859-4FE4-BF64-A7BF6F42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250F3-5E40-4BC2-A4F1-8C92FB14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61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702D2-E2D4-44C7-8DC4-7B31849B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B19FF2-20E2-4771-891A-935711074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69818C-F9D5-45E0-A5BF-DF492465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EE7480-93D6-40B9-BCBD-2D777549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336CAC-054F-4903-A79A-34669E7C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363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F77476-9593-4A56-B833-D58186DA6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CABE3C-BDDF-4BD3-8874-C68B16AC3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D1D294-2B9D-4CB2-B5A6-5E82CDEA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90884-D1C4-4AAD-8BC9-08B99B7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70B7FC-71BE-4697-BF4C-D0A67D8A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34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02C3B-ECA7-4E68-A1C0-B39E4DD8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7DCC9-7972-4274-820A-3CB92CF9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E4E624-52DC-4B94-A560-21C1EE9A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E899E1-3F0A-4D13-8D07-6AB2395E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74870-43D3-498D-B9D1-9E9FAAD1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635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8BF179-CD2B-4BE3-B41B-235A5322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0F10D9-0E89-4C66-91E7-48538217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EC5EBA-BE09-4D6B-9E51-12CC64C4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25D42-7B96-44CE-9C44-95696317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19D2B2-E513-4F01-9B47-DE51FC87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7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E50A3-3811-419A-9DF0-24B65314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491C9-0803-41BC-9568-AA966B858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A2BBEE-E997-427B-A161-9B2094D29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D0ACD5-9F68-44A7-B028-C0C2D9D89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5FAFE5-9771-41EF-A59A-36E05511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237CBE-7606-4B71-B035-6FE6F5B8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846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B2082-20A7-4F26-9920-5FC99C33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A41DA-C8F7-4588-B927-606C9B48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433236-52F8-4D46-999F-35950458E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799147-54AF-4CA0-8093-3AFFB1493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181F52-CC3B-4F9B-83E6-8E623ABDE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1A841D-5CAC-4BA3-BE92-11EA5503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AF8046-3DA4-4E65-88AA-4589649C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250045-79B5-43C5-9234-AA5D28C8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652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ABBE8-38D4-410B-913E-899CA8AE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5DC379-9E96-47E2-BA7A-FDCE4CA8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E304B5-DCF9-4854-8773-1BCC5AA0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D4CF2-CD59-4A86-AF95-067DBD1F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60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5E07B0-BA81-4480-8D13-94AE70FB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B8993E-AD9C-4F80-9CAF-7DCF1D5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E363C7-D82F-4934-99DD-19B0B0A2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59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CFDEC-C3F3-43D4-A410-B5173686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F7FB0-889A-459B-8E10-64B1B3EC8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5E0B8B-57F7-4353-82D4-5B6C2ADD8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8BE1A8-F85C-4B36-ADD7-E651E4BC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CE465-3344-4C39-9671-C2C67977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6F66A1-A59D-409B-8E79-F80F767A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35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8A524-E53E-4F8F-A550-90F6B5F9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3B5ACD-0C7A-4E8D-8B48-30D819BAB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DD9154-E0BB-4BD4-A2D9-FFF1FB6F5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0361C4-9495-4007-933F-C9248786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6636E4-99F5-4D4B-9051-CF8B530D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8A076F-E5F7-4180-97B7-E8428FA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949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6CD013-C655-4761-AC79-17955EDC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B873CB-6849-4A24-A349-D986424EC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3C9DC5-8CEC-4C86-98D8-B40DB2F16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D040-4730-4CED-8FFD-07BF811041DF}" type="datetimeFigureOut">
              <a:rPr lang="fr-CA" smtClean="0"/>
              <a:t>2022-11-25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F71D0D-A720-478F-882E-229497FE8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BB35E-B324-44D8-B576-EF8E78A3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C115-D97D-46DD-8143-40CD135EC9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80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Aesthetic Splendor of “The Simpsons” | The New Yorker">
            <a:extLst>
              <a:ext uri="{FF2B5EF4-FFF2-40B4-BE49-F238E27FC236}">
                <a16:creationId xmlns:a16="http://schemas.microsoft.com/office/drawing/2014/main" id="{55A46FEF-375E-445C-B604-FF7E9574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6235"/>
            <a:ext cx="12192000" cy="967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643966-99F2-4E8A-A210-0B81BA4DD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09619"/>
            <a:ext cx="9144000" cy="2387600"/>
          </a:xfrm>
        </p:spPr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D4F867-E2CD-4B05-BF2E-E4D03B4A1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60706"/>
            <a:ext cx="9144000" cy="1655762"/>
          </a:xfrm>
        </p:spPr>
        <p:txBody>
          <a:bodyPr/>
          <a:lstStyle/>
          <a:p>
            <a:r>
              <a:rPr lang="fr-CA" dirty="0"/>
              <a:t>Par Jade Sylvain</a:t>
            </a:r>
          </a:p>
        </p:txBody>
      </p:sp>
    </p:spTree>
    <p:extLst>
      <p:ext uri="{BB962C8B-B14F-4D97-AF65-F5344CB8AC3E}">
        <p14:creationId xmlns:p14="http://schemas.microsoft.com/office/powerpoint/2010/main" val="159197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152AC-B158-4B9C-A4DD-C3F79247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Marge and Homer Simpson to separate (thanks, Lena Dunham) | The Star">
            <a:extLst>
              <a:ext uri="{FF2B5EF4-FFF2-40B4-BE49-F238E27FC236}">
                <a16:creationId xmlns:a16="http://schemas.microsoft.com/office/drawing/2014/main" id="{F1127443-580A-4315-984F-08842A14E1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280"/>
            <a:ext cx="12192000" cy="74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174A342-35CE-40BB-8F3F-43FFA3167C39}"/>
              </a:ext>
            </a:extLst>
          </p:cNvPr>
          <p:cNvSpPr txBox="1"/>
          <p:nvPr/>
        </p:nvSpPr>
        <p:spPr>
          <a:xfrm>
            <a:off x="3141233" y="161365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onsolas" panose="020B0609020204030204" pitchFamily="49" charset="0"/>
              </a:rPr>
              <a:t>Elle lui donne le chocolat</a:t>
            </a:r>
          </a:p>
        </p:txBody>
      </p:sp>
    </p:spTree>
    <p:extLst>
      <p:ext uri="{BB962C8B-B14F-4D97-AF65-F5344CB8AC3E}">
        <p14:creationId xmlns:p14="http://schemas.microsoft.com/office/powerpoint/2010/main" val="354892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25305-C2BE-46B0-9659-51AB3C54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 descr="The Golden Age of The Simpsons | The No Homers Club">
            <a:extLst>
              <a:ext uri="{FF2B5EF4-FFF2-40B4-BE49-F238E27FC236}">
                <a16:creationId xmlns:a16="http://schemas.microsoft.com/office/drawing/2014/main" id="{CA6D1FBD-A4D1-4788-A0E5-7156430DE8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7947" r="1266" b="5972"/>
          <a:stretch/>
        </p:blipFill>
        <p:spPr bwMode="auto">
          <a:xfrm>
            <a:off x="0" y="-750218"/>
            <a:ext cx="12192000" cy="83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BA4275E-26F2-482B-9D9F-6849253A7115}"/>
              </a:ext>
            </a:extLst>
          </p:cNvPr>
          <p:cNvSpPr txBox="1"/>
          <p:nvPr/>
        </p:nvSpPr>
        <p:spPr>
          <a:xfrm>
            <a:off x="236668" y="-182880"/>
            <a:ext cx="48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Il a manger son chocolat et donc il est content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21DEDD24-A387-5761-B49A-FE2AD1D4C24B}"/>
              </a:ext>
            </a:extLst>
          </p:cNvPr>
          <p:cNvSpPr/>
          <p:nvPr/>
        </p:nvSpPr>
        <p:spPr>
          <a:xfrm>
            <a:off x="827442" y="5540823"/>
            <a:ext cx="1549102" cy="95205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>
                <a:solidFill>
                  <a:schemeClr val="tx1"/>
                </a:solidFill>
              </a:rPr>
              <a:t>It’s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my</a:t>
            </a:r>
            <a:r>
              <a:rPr lang="fr-CA" dirty="0">
                <a:solidFill>
                  <a:schemeClr val="tx1"/>
                </a:solidFill>
              </a:rPr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202271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ecraft Player Spends Seven Months Remaking Springfield From The Simpsons">
            <a:extLst>
              <a:ext uri="{FF2B5EF4-FFF2-40B4-BE49-F238E27FC236}">
                <a16:creationId xmlns:a16="http://schemas.microsoft.com/office/drawing/2014/main" id="{1E0DFC2D-8F66-47B0-B3CD-67F3791584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29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D266AB3-D1CE-4681-AC90-168311EB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0"/>
            <a:ext cx="10515600" cy="1325563"/>
          </a:xfrm>
        </p:spPr>
        <p:txBody>
          <a:bodyPr/>
          <a:lstStyle/>
          <a:p>
            <a:r>
              <a:rPr lang="fr-CA" dirty="0">
                <a:latin typeface="Consolas" panose="020B0609020204030204" pitchFamily="49" charset="0"/>
              </a:rPr>
              <a:t>A Springfield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B26B3A8E-5CAD-4F10-A92D-73CEE4B1C22A}"/>
              </a:ext>
            </a:extLst>
          </p:cNvPr>
          <p:cNvSpPr/>
          <p:nvPr/>
        </p:nvSpPr>
        <p:spPr>
          <a:xfrm>
            <a:off x="9318171" y="1492589"/>
            <a:ext cx="2035629" cy="153239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Like Frankie said, "I did it my way"</a:t>
            </a:r>
            <a:endParaRPr lang="fr-CA" dirty="0"/>
          </a:p>
        </p:txBody>
      </p:sp>
      <p:pic>
        <p:nvPicPr>
          <p:cNvPr id="6" name="Graphique 5" descr="Notes de musique">
            <a:extLst>
              <a:ext uri="{FF2B5EF4-FFF2-40B4-BE49-F238E27FC236}">
                <a16:creationId xmlns:a16="http://schemas.microsoft.com/office/drawing/2014/main" id="{38FCE5AA-66F2-4E71-9C33-101A5F91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4456" y="2339179"/>
            <a:ext cx="478973" cy="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5827A-661C-4556-8582-E3ED11C6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D8B1D2-7772-4275-ADFC-5BC7C95F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2052" name="Picture 4" descr="742 Evergreen Terrace | Simpsons Wiki | Fandom">
            <a:extLst>
              <a:ext uri="{FF2B5EF4-FFF2-40B4-BE49-F238E27FC236}">
                <a16:creationId xmlns:a16="http://schemas.microsoft.com/office/drawing/2014/main" id="{AD7CCA5A-56B8-48C7-A0AD-014636934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8E7136-FCA1-4594-955A-C7048A767340}"/>
              </a:ext>
            </a:extLst>
          </p:cNvPr>
          <p:cNvSpPr txBox="1"/>
          <p:nvPr/>
        </p:nvSpPr>
        <p:spPr>
          <a:xfrm>
            <a:off x="290456" y="215153"/>
            <a:ext cx="4023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onsolas" panose="020B0609020204030204" pitchFamily="49" charset="0"/>
              </a:rPr>
              <a:t>Dans la maison des Simson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8CFDD271-5A33-4F4D-B588-7894F2DE36DF}"/>
              </a:ext>
            </a:extLst>
          </p:cNvPr>
          <p:cNvSpPr/>
          <p:nvPr/>
        </p:nvSpPr>
        <p:spPr>
          <a:xfrm>
            <a:off x="5228217" y="1162928"/>
            <a:ext cx="2732442" cy="140166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 just want to live while I'm alive!</a:t>
            </a:r>
            <a:endParaRPr lang="fr-C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Graphique 8" descr="Notes de musique">
            <a:extLst>
              <a:ext uri="{FF2B5EF4-FFF2-40B4-BE49-F238E27FC236}">
                <a16:creationId xmlns:a16="http://schemas.microsoft.com/office/drawing/2014/main" id="{3F9AD257-A7B8-4F43-A481-A458F79C4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6513" y="2009518"/>
            <a:ext cx="478973" cy="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9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0CED0-5E58-4EAE-9DBE-0813B764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58" y="376011"/>
            <a:ext cx="10515600" cy="1325563"/>
          </a:xfrm>
        </p:spPr>
        <p:txBody>
          <a:bodyPr/>
          <a:lstStyle/>
          <a:p>
            <a:r>
              <a:rPr lang="fr-CA" dirty="0"/>
              <a:t>Homer Simpson</a:t>
            </a:r>
          </a:p>
        </p:txBody>
      </p:sp>
      <p:pic>
        <p:nvPicPr>
          <p:cNvPr id="3074" name="Picture 2" descr="Homer Simpson | Simpsons Wiki | Fandom">
            <a:extLst>
              <a:ext uri="{FF2B5EF4-FFF2-40B4-BE49-F238E27FC236}">
                <a16:creationId xmlns:a16="http://schemas.microsoft.com/office/drawing/2014/main" id="{C85A51B8-63B5-49A4-9734-219711662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4"/>
          <a:stretch/>
        </p:blipFill>
        <p:spPr bwMode="auto">
          <a:xfrm>
            <a:off x="-459761" y="218974"/>
            <a:ext cx="4922904" cy="66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9EE8086C-CEFC-4E1A-B1E5-A5A103EEA17B}"/>
              </a:ext>
            </a:extLst>
          </p:cNvPr>
          <p:cNvSpPr/>
          <p:nvPr/>
        </p:nvSpPr>
        <p:spPr>
          <a:xfrm flipH="1">
            <a:off x="7467600" y="4327524"/>
            <a:ext cx="3124200" cy="1964418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And it's now or never</a:t>
            </a:r>
            <a:endParaRPr lang="fr-CA" dirty="0"/>
          </a:p>
        </p:txBody>
      </p:sp>
      <p:pic>
        <p:nvPicPr>
          <p:cNvPr id="6" name="Graphique 5" descr="Notes de musique">
            <a:extLst>
              <a:ext uri="{FF2B5EF4-FFF2-40B4-BE49-F238E27FC236}">
                <a16:creationId xmlns:a16="http://schemas.microsoft.com/office/drawing/2014/main" id="{581E291D-E9D2-4E39-B083-521B0F0FF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0741" y="5505860"/>
            <a:ext cx="478973" cy="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1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75753-69B0-45BC-998A-480C0957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Homer Simpson's Backstory Explained">
            <a:extLst>
              <a:ext uri="{FF2B5EF4-FFF2-40B4-BE49-F238E27FC236}">
                <a16:creationId xmlns:a16="http://schemas.microsoft.com/office/drawing/2014/main" id="{925E0A7C-460E-4462-8B92-EA37FD6B0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00AE64-F5C1-47F1-9788-88CE10A77F58}"/>
              </a:ext>
            </a:extLst>
          </p:cNvPr>
          <p:cNvSpPr txBox="1"/>
          <p:nvPr/>
        </p:nvSpPr>
        <p:spPr>
          <a:xfrm>
            <a:off x="150158" y="170566"/>
            <a:ext cx="400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onsolas" panose="020B0609020204030204" pitchFamily="49" charset="0"/>
              </a:rPr>
              <a:t>Il veut manger du chocolat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2E7616E1-E38B-46B7-B60F-5C79138FBA09}"/>
              </a:ext>
            </a:extLst>
          </p:cNvPr>
          <p:cNvSpPr/>
          <p:nvPr/>
        </p:nvSpPr>
        <p:spPr>
          <a:xfrm flipH="1">
            <a:off x="9039561" y="4976046"/>
            <a:ext cx="3162748" cy="151682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'Cause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ain't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gonna</a:t>
            </a:r>
            <a:r>
              <a:rPr lang="en-US" dirty="0">
                <a:solidFill>
                  <a:schemeClr val="tx1"/>
                </a:solidFill>
              </a:rPr>
              <a:t> live forever!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7" name="Graphique 6" descr="Notes de musique">
            <a:extLst>
              <a:ext uri="{FF2B5EF4-FFF2-40B4-BE49-F238E27FC236}">
                <a16:creationId xmlns:a16="http://schemas.microsoft.com/office/drawing/2014/main" id="{9860AE5E-E0D3-4FD8-A88B-044DBE556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92306" y="5734460"/>
            <a:ext cx="478973" cy="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F1E6A-F5BC-47AE-9A9C-1F501DFA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What Homer Simpson Would Look Like in Real Life - Homer Simpson's Real Life  3D Rendering Is Horrifying.">
            <a:extLst>
              <a:ext uri="{FF2B5EF4-FFF2-40B4-BE49-F238E27FC236}">
                <a16:creationId xmlns:a16="http://schemas.microsoft.com/office/drawing/2014/main" id="{5C5B3DAF-2FEC-41B2-9DAA-A068BC1B02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3" t="1069" r="28086" b="57584"/>
          <a:stretch/>
        </p:blipFill>
        <p:spPr bwMode="auto">
          <a:xfrm>
            <a:off x="0" y="0"/>
            <a:ext cx="12260805" cy="67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E70716-12D0-41A5-A95A-1B5EFEBE2B7B}"/>
              </a:ext>
            </a:extLst>
          </p:cNvPr>
          <p:cNvSpPr txBox="1"/>
          <p:nvPr/>
        </p:nvSpPr>
        <p:spPr>
          <a:xfrm>
            <a:off x="268941" y="365125"/>
            <a:ext cx="498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bg1"/>
                </a:solidFill>
                <a:latin typeface="Consolas" panose="020B0609020204030204" pitchFamily="49" charset="0"/>
              </a:rPr>
              <a:t>Il ne trouve pas le chocolat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EFE58524-5A21-4FDB-8112-DA883C8A4A86}"/>
              </a:ext>
            </a:extLst>
          </p:cNvPr>
          <p:cNvSpPr/>
          <p:nvPr/>
        </p:nvSpPr>
        <p:spPr>
          <a:xfrm flipH="1">
            <a:off x="10030443" y="595957"/>
            <a:ext cx="2542907" cy="174330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Luck </a:t>
            </a:r>
            <a:r>
              <a:rPr lang="en-US" dirty="0" err="1">
                <a:solidFill>
                  <a:schemeClr val="tx1"/>
                </a:solidFill>
              </a:rPr>
              <a:t>ain't</a:t>
            </a:r>
            <a:r>
              <a:rPr lang="en-US" dirty="0">
                <a:solidFill>
                  <a:schemeClr val="tx1"/>
                </a:solidFill>
              </a:rPr>
              <a:t> even lucky, got to make your own breaks</a:t>
            </a:r>
          </a:p>
          <a:p>
            <a:pPr algn="ctr"/>
            <a:br>
              <a:rPr lang="en-US" dirty="0">
                <a:solidFill>
                  <a:schemeClr val="tx1"/>
                </a:solidFill>
              </a:rPr>
            </a:b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7" name="Graphique 6" descr="Notes de musique">
            <a:extLst>
              <a:ext uri="{FF2B5EF4-FFF2-40B4-BE49-F238E27FC236}">
                <a16:creationId xmlns:a16="http://schemas.microsoft.com/office/drawing/2014/main" id="{AA5B8F24-1381-4750-879A-DFF475D95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82687" y="1682033"/>
            <a:ext cx="478973" cy="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4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C3862-21F6-4F13-9E36-D2422F5E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Homer Simpson Will Broadcast Live, With Some Motion-Capture Help">
            <a:extLst>
              <a:ext uri="{FF2B5EF4-FFF2-40B4-BE49-F238E27FC236}">
                <a16:creationId xmlns:a16="http://schemas.microsoft.com/office/drawing/2014/main" id="{298C35D3-DDAA-46FD-BDEB-38676E26F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7" y="-15986"/>
            <a:ext cx="10305826" cy="68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E5699B7-B6CE-45D2-8681-AE1F9C133DD6}"/>
              </a:ext>
            </a:extLst>
          </p:cNvPr>
          <p:cNvSpPr txBox="1"/>
          <p:nvPr/>
        </p:nvSpPr>
        <p:spPr>
          <a:xfrm>
            <a:off x="1150172" y="182881"/>
            <a:ext cx="232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Il panique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793C80CF-75DC-1B98-C4BA-811816A8A1CF}"/>
              </a:ext>
            </a:extLst>
          </p:cNvPr>
          <p:cNvSpPr/>
          <p:nvPr/>
        </p:nvSpPr>
        <p:spPr>
          <a:xfrm>
            <a:off x="1233543" y="5167312"/>
            <a:ext cx="2101328" cy="1325563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You're </a:t>
            </a:r>
            <a:r>
              <a:rPr lang="en-US" sz="1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gonna</a:t>
            </a:r>
            <a:r>
              <a:rPr lang="en-US" sz="1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hear my voice when I shout it out loud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117799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5D496-3903-4973-AB95-2E91D7F3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Homer Simpson Please Please GIF - Homer Simpson Please Please I Want It -  Discover &amp; Share GIFs">
            <a:extLst>
              <a:ext uri="{FF2B5EF4-FFF2-40B4-BE49-F238E27FC236}">
                <a16:creationId xmlns:a16="http://schemas.microsoft.com/office/drawing/2014/main" id="{C76BE9CF-B2A3-4D2E-A2E3-FDE8B7FF0DB9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90" y="-195943"/>
            <a:ext cx="13508205" cy="94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0F7F1D9-D430-4FBD-B66F-FAE6DF3F1737}"/>
              </a:ext>
            </a:extLst>
          </p:cNvPr>
          <p:cNvSpPr txBox="1"/>
          <p:nvPr/>
        </p:nvSpPr>
        <p:spPr>
          <a:xfrm>
            <a:off x="0" y="108857"/>
            <a:ext cx="246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onsolas" panose="020B0609020204030204" pitchFamily="49" charset="0"/>
              </a:rPr>
              <a:t>Il prie dieux pour son chocolat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302640DB-120A-FD0B-CBCF-8F0060AFC5EC}"/>
              </a:ext>
            </a:extLst>
          </p:cNvPr>
          <p:cNvSpPr/>
          <p:nvPr/>
        </p:nvSpPr>
        <p:spPr>
          <a:xfrm>
            <a:off x="8994792" y="5312277"/>
            <a:ext cx="2101328" cy="1325563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Better stand tall when they're calling you out</a:t>
            </a:r>
            <a:br>
              <a:rPr lang="en-US" sz="1000" dirty="0"/>
            </a:br>
            <a:r>
              <a:rPr lang="en-US" sz="1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Don't bend, don't break, baby, don't back down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399716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8C535-4042-4C1F-885E-5B9DC046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Matt Groening's Mother, Inspiration For Marge Simpson, Dies : The Two-Way :  NPR">
            <a:extLst>
              <a:ext uri="{FF2B5EF4-FFF2-40B4-BE49-F238E27FC236}">
                <a16:creationId xmlns:a16="http://schemas.microsoft.com/office/drawing/2014/main" id="{CEA98460-7DAB-49FD-8C3A-D37F4091E6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-171927" y="-315146"/>
            <a:ext cx="8380012" cy="72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536A52-F3DE-4BBB-902E-0188CFFC7298}"/>
              </a:ext>
            </a:extLst>
          </p:cNvPr>
          <p:cNvSpPr txBox="1"/>
          <p:nvPr/>
        </p:nvSpPr>
        <p:spPr>
          <a:xfrm>
            <a:off x="5260489" y="365125"/>
            <a:ext cx="466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onsolas" panose="020B0609020204030204" pitchFamily="49" charset="0"/>
              </a:rPr>
              <a:t>Sa femme a trouver le chocolat</a:t>
            </a:r>
          </a:p>
        </p:txBody>
      </p:sp>
    </p:spTree>
    <p:extLst>
      <p:ext uri="{BB962C8B-B14F-4D97-AF65-F5344CB8AC3E}">
        <p14:creationId xmlns:p14="http://schemas.microsoft.com/office/powerpoint/2010/main" val="9218034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131</Words>
  <Application>Microsoft Office PowerPoint</Application>
  <PresentationFormat>Grand écran</PresentationFormat>
  <Paragraphs>23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Comic Sans MS</vt:lpstr>
      <vt:lpstr>Consolas</vt:lpstr>
      <vt:lpstr>Thème Office</vt:lpstr>
      <vt:lpstr>Storyboard</vt:lpstr>
      <vt:lpstr>A Springfield</vt:lpstr>
      <vt:lpstr>Présentation PowerPoint</vt:lpstr>
      <vt:lpstr>Homer Simpson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jsylvain76 Jade</cp:lastModifiedBy>
  <cp:revision>7</cp:revision>
  <dcterms:created xsi:type="dcterms:W3CDTF">2022-11-17T15:26:34Z</dcterms:created>
  <dcterms:modified xsi:type="dcterms:W3CDTF">2022-11-25T16:58:14Z</dcterms:modified>
</cp:coreProperties>
</file>