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6DE07E-1A7F-4C8B-A84D-69C9351DC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06D13E-173C-423A-B08E-E9ADCD410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96E995-EE74-40B4-8F3D-32E3E3E0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325-7B7E-4767-BDA1-089EC2A55F0F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205554-35B2-487C-B715-92F9BEDF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3270AC-F60A-48AA-B820-94BF3A48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7631-0B08-4658-A5A3-EB493BD4BD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752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CC47DE-26D8-41CA-BFA2-5458D79B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F10C15-C117-4219-833A-DCD6AA8DB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13059E-3858-4149-9A63-C6047FDFE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325-7B7E-4767-BDA1-089EC2A55F0F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637D5C-2190-496F-8CF7-9B51BE30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414F99-3E88-4B83-B112-FD2344CF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7631-0B08-4658-A5A3-EB493BD4BD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58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94AF4C3-D110-4C2C-BF29-5EC57C717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0393928-0C02-4E30-937B-2A458CF5D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05361E-F30A-4F91-9C6B-EB7E9CB6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325-7B7E-4767-BDA1-089EC2A55F0F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5B3C5B-DB63-46D9-8D20-B636C747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89D318-DA3F-4356-B33C-F6275169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7631-0B08-4658-A5A3-EB493BD4BD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759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A476A0-1197-4083-9D5D-019197AE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188AA2-6B45-4C9F-BE2D-94AABE6D5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BE559C-C6C3-46F3-9D16-05BCFC52D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325-7B7E-4767-BDA1-089EC2A55F0F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A859AE-B96C-4246-AC19-5B8D3C0BB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9895DA-E08B-4CAE-80A3-F4B35DF5A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7631-0B08-4658-A5A3-EB493BD4BD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193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0F678C-7C9F-49D2-96E7-0887D90C5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83BF6D-39A4-488D-BDBA-594C2AF1C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3290EA-7F0B-4B28-8D56-FBF36DBB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325-7B7E-4767-BDA1-089EC2A55F0F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BF93FB-8726-4016-A681-AB6F7B24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3E5675-4CBC-48A5-9DD4-41213555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7631-0B08-4658-A5A3-EB493BD4BD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229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40A657-3936-4B0C-B71D-177B84130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ADEFDA-7E57-4BBD-BF7E-E0AD24D46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82FB8D-09A0-4D9C-9673-07B18927F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36EED5-8745-42D8-89D3-B79683C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325-7B7E-4767-BDA1-089EC2A55F0F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6788CD-1CC6-4F73-8653-4B655570F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748A40-FBBF-4BD7-BCD7-74B0E92FD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7631-0B08-4658-A5A3-EB493BD4BD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103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390FDB-59C0-471E-A09C-F58E37EC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5B5830-20C0-4405-9E8A-557996906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8C14FE-F795-4A00-9011-9E5EC2E29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08C1B2D-14B2-4A55-9DC6-5F237100A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A26FEEC-A07B-4940-A13F-9D1E70FA6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3EDC56-F057-47DE-A8AC-518AF0CB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325-7B7E-4767-BDA1-089EC2A55F0F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7BFD4B-7C9F-45B7-B8D0-B6E84E1B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5D3728E-7B95-4386-B60D-0541C4B5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7631-0B08-4658-A5A3-EB493BD4BD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74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C36FC6-4EDB-4E03-90D6-27F314B5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0E3D8F-1B95-4FB0-8A12-04E68F70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325-7B7E-4767-BDA1-089EC2A55F0F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61EE06-3D85-49C8-9E53-7EC4A5AC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E1B30B-ABB1-42E7-834A-BA61C780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7631-0B08-4658-A5A3-EB493BD4BD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781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81253B-F7D8-4AE6-B8F8-E4A6DCE5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325-7B7E-4767-BDA1-089EC2A55F0F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297A574-308A-453B-B85B-3358218E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0AF2D-9189-4BB7-B6BB-5D09C1FDB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7631-0B08-4658-A5A3-EB493BD4BD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856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7AC4FF-E6C0-4CA0-95E1-4725931A9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DF3877-F8C1-429A-96C3-BD9C051F0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32D6BB-875A-4B7D-865A-7058F6893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E23362-59CA-4682-A137-D235C33D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325-7B7E-4767-BDA1-089EC2A55F0F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B627C7-C03F-44EB-AE08-EF7C270F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65EF15-C65A-45FF-8DEA-EFEAC21C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7631-0B08-4658-A5A3-EB493BD4BD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867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4190F6-8197-468C-ACC5-D5C0D0D8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FFBD16D-3087-46A1-8465-36FC13AC3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0ABFEF-7CF3-4B47-A5DB-24ED32518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82DB1D-9AA5-4B87-A93A-642ED831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325-7B7E-4767-BDA1-089EC2A55F0F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016156-6773-4F76-8DA0-04A262DC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ED44CD-C8BE-4DAB-9D23-473D9265A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7631-0B08-4658-A5A3-EB493BD4BD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420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64A5F52-795D-4C45-8615-0BF1835E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AAB8D2-F58F-4622-AFB2-CFC739644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1BA8EA-7857-43AC-8135-BEB59C16A5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05325-7B7E-4767-BDA1-089EC2A55F0F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2358A3-660B-44A6-9B6B-2361063AA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1CEC1F-F6EC-49AC-8A8F-1A8879B1D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E7631-0B08-4658-A5A3-EB493BD4BD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044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75529B-4502-4330-A042-9A37229D10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Plasticage du </a:t>
            </a:r>
            <a:r>
              <a:rPr lang="fr-CA" dirty="0" err="1"/>
              <a:t>rainbow</a:t>
            </a:r>
            <a:r>
              <a:rPr lang="fr-CA" dirty="0"/>
              <a:t> warrior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E8B5F2-DC6D-4530-96FA-0563D45B32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Jakob Toulouse</a:t>
            </a:r>
          </a:p>
        </p:txBody>
      </p:sp>
    </p:spTree>
    <p:extLst>
      <p:ext uri="{BB962C8B-B14F-4D97-AF65-F5344CB8AC3E}">
        <p14:creationId xmlns:p14="http://schemas.microsoft.com/office/powerpoint/2010/main" val="1208703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1ED007-DD8F-48EB-8F51-3635DE6C7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111" y="-2085975"/>
            <a:ext cx="10515600" cy="1325563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B36327-7E35-4BA5-B555-8E168860D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307" y="1664260"/>
            <a:ext cx="10515600" cy="4351338"/>
          </a:xfrm>
        </p:spPr>
        <p:txBody>
          <a:bodyPr>
            <a:noAutofit/>
          </a:bodyPr>
          <a:lstStyle/>
          <a:p>
            <a:r>
              <a:rPr lang="fr-CA" sz="2400" dirty="0" err="1"/>
              <a:t>où:_nouvelle</a:t>
            </a:r>
            <a:r>
              <a:rPr lang="fr-CA" sz="2400" dirty="0"/>
              <a:t> </a:t>
            </a:r>
            <a:r>
              <a:rPr lang="fr-CA" sz="2400" dirty="0" err="1"/>
              <a:t>zélande</a:t>
            </a:r>
            <a:r>
              <a:rPr lang="fr-CA" sz="2400" dirty="0"/>
              <a:t> </a:t>
            </a:r>
          </a:p>
          <a:p>
            <a:r>
              <a:rPr lang="fr-CA" sz="2400" dirty="0"/>
              <a:t>quand:7 juillet 1985_ </a:t>
            </a:r>
          </a:p>
          <a:p>
            <a:r>
              <a:rPr lang="fr-CA" sz="2400" dirty="0"/>
              <a:t>quoi: explosion du bateau</a:t>
            </a:r>
          </a:p>
          <a:p>
            <a:r>
              <a:rPr lang="fr-CA" sz="2400" dirty="0"/>
              <a:t> conséquence: mort du photographe</a:t>
            </a:r>
          </a:p>
          <a:p>
            <a:r>
              <a:rPr lang="fr-CA" sz="2400" dirty="0"/>
              <a:t>Pourquoi est ­il mort? Il voulait aller chercher son appareil photo</a:t>
            </a:r>
          </a:p>
          <a:p>
            <a:r>
              <a:rPr lang="fr-CA" sz="2400" dirty="0"/>
              <a:t> Pays: _France_</a:t>
            </a:r>
          </a:p>
          <a:p>
            <a:r>
              <a:rPr lang="fr-CA" sz="2400" dirty="0"/>
              <a:t> Ils voulaient tester des armes nucléaires et Greenpeace voulait s'y interposer</a:t>
            </a:r>
          </a:p>
          <a:p>
            <a:r>
              <a:rPr lang="fr-CA" sz="2400" dirty="0"/>
              <a:t> PM 1:Francois </a:t>
            </a:r>
            <a:r>
              <a:rPr lang="fr-CA" sz="2400" dirty="0" err="1"/>
              <a:t>mittérand</a:t>
            </a:r>
            <a:endParaRPr lang="fr-CA" sz="2400" dirty="0"/>
          </a:p>
          <a:p>
            <a:r>
              <a:rPr lang="fr-CA" sz="2400" dirty="0"/>
              <a:t>Enquête: démission de _ministre de la </a:t>
            </a:r>
            <a:r>
              <a:rPr lang="fr-CA" sz="2400" dirty="0" err="1"/>
              <a:t>defense</a:t>
            </a:r>
            <a:r>
              <a:rPr lang="fr-CA" sz="2400" dirty="0"/>
              <a:t>_</a:t>
            </a:r>
          </a:p>
          <a:p>
            <a:r>
              <a:rPr lang="fr-CA" sz="2400" dirty="0"/>
              <a:t> Les services secrets voulaient sabordé le navire</a:t>
            </a:r>
          </a:p>
        </p:txBody>
      </p:sp>
      <p:pic>
        <p:nvPicPr>
          <p:cNvPr id="1026" name="Picture 2" descr="BBC ON THIS DAY | 10 | 1985: Rainbow Warrior sinks after explosion">
            <a:extLst>
              <a:ext uri="{FF2B5EF4-FFF2-40B4-BE49-F238E27FC236}">
                <a16:creationId xmlns:a16="http://schemas.microsoft.com/office/drawing/2014/main" id="{2390972E-F0BD-4455-A522-4B9371C8F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436" y="130175"/>
            <a:ext cx="226695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2674587-5FBD-4459-B842-D9C3F6F033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261" y="3918596"/>
            <a:ext cx="753372" cy="50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0085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108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Plasticage du rainbow warrior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</dc:title>
  <dc:creator>CSBE</dc:creator>
  <cp:lastModifiedBy>CSBE</cp:lastModifiedBy>
  <cp:revision>2</cp:revision>
  <dcterms:created xsi:type="dcterms:W3CDTF">2022-11-11T16:35:15Z</dcterms:created>
  <dcterms:modified xsi:type="dcterms:W3CDTF">2022-11-11T16:38:23Z</dcterms:modified>
</cp:coreProperties>
</file>