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937143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3141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898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45115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04232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35969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81766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36150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91389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75669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87364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A570-A497-4D8E-A11C-69B3DC9A7F7C}" type="datetimeFigureOut">
              <a:rPr lang="fr-CA" smtClean="0"/>
              <a:pPr/>
              <a:t>2023-02-08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D3878-7195-44F0-8D08-62A8E389890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723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0.54.10.10/UserCheck/PortalMain?IID=%7b0B409C5D-8E49-5127-4F5E-68B6B2EB1C5C%7d&amp;origUrl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/>
          </a:lstStyle>
          <a:p>
            <a:r>
              <a:rPr lang="fr-CA"/>
              <a:t>Alfred Nobel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/>
          </a:lstStyle>
          <a:p>
            <a:r>
              <a:rPr lang="fr-CA" dirty="0"/>
              <a:t>Fait par Jakob </a:t>
            </a:r>
            <a:r>
              <a:rPr lang="fr-CA" dirty="0" err="1"/>
              <a:t>toulouse</a:t>
            </a:r>
            <a:endParaRPr lang="fr-CA" dirty="0"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firstRow="1" band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defPPr/>
                    </a:lstStyle>
                    <a:p>
                      <a:endParaRPr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algn="l"/>
                      <a:r>
                        <a:rPr sz="1400" b="1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algn="r"/>
                      <a:endParaRPr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209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fr-CA" dirty="0"/>
              <a:t>personnage: </a:t>
            </a:r>
            <a:r>
              <a:rPr lang="fr-CA" dirty="0" err="1"/>
              <a:t>alfred</a:t>
            </a:r>
            <a:r>
              <a:rPr lang="fr-CA" dirty="0"/>
              <a:t> </a:t>
            </a:r>
            <a:r>
              <a:rPr lang="fr-CA" dirty="0" err="1"/>
              <a:t>nobel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r>
              <a:rPr lang="fr-CA"/>
              <a:t>Nom: Nobel</a:t>
            </a:r>
          </a:p>
          <a:p>
            <a:r>
              <a:rPr lang="fr-CA"/>
              <a:t>Nom au complet: Alfred Nobel</a:t>
            </a:r>
          </a:p>
          <a:p>
            <a:r>
              <a:rPr lang="fr-CA"/>
              <a:t>Nationalité: Suédois</a:t>
            </a:r>
          </a:p>
          <a:p>
            <a:r>
              <a:rPr lang="fr-CA"/>
              <a:t>Période de temps: 1833-1896</a:t>
            </a:r>
          </a:p>
          <a:p>
            <a:r>
              <a:rPr lang="fr-CA"/>
              <a:t>Découverte: TNT dynamite</a:t>
            </a:r>
          </a:p>
          <a:p>
            <a:r>
              <a:rPr lang="fr-CA"/>
              <a:t>Anecdote: Prix Nobel</a:t>
            </a:r>
          </a:p>
        </p:txBody>
      </p:sp>
      <p:pic>
        <p:nvPicPr>
          <p:cNvPr id="1026" name="Picture 2" descr="Alfred Nobel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2155" y="1531503"/>
            <a:ext cx="937297" cy="123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a Suède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1887" y="3312955"/>
            <a:ext cx="1234084" cy="77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890 Stick Dynamite Stock Photos, Pictures &amp; Royalty-Free Images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5903" y="4086315"/>
            <a:ext cx="2197476" cy="15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9233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957"/>
  <p:tag name="AS_RELEASE_DATE" val="2020.02.29"/>
  <p:tag name="AS_TITLE" val="Aspose.Slides for Java"/>
  <p:tag name="AS_VERSION" val="20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Alfred Nobel</vt:lpstr>
      <vt:lpstr>personnage: alfred nobel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Nobel</dc:title>
  <dc:creator>CSBE</dc:creator>
  <cp:lastModifiedBy>jtoulouse94 Jakob</cp:lastModifiedBy>
  <cp:revision>2</cp:revision>
  <dcterms:created xsi:type="dcterms:W3CDTF">2022-12-15T17:18:12Z</dcterms:created>
  <dcterms:modified xsi:type="dcterms:W3CDTF">2023-02-08T15:40:33Z</dcterms:modified>
</cp:coreProperties>
</file>