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2F1ED9-BE31-43A3-B6D4-29CF406E6A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35E15FC-1453-4FAB-AF12-36EC176122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88A7EEC-8E57-498C-982F-599F28F5F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5AAF-D019-458E-AC62-33F7FE4597F6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69B06FD-4731-4A26-9FD3-D41A552FA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5AECF15-B6E9-4C2B-B8BA-BD0F4497F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FE504-1103-4503-B82A-C8BD086F8B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77530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7B20CA-CA65-43B6-BDC4-4CA476DCF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AB7E2FB-92C0-4384-9391-798EF84E8D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2921D0-24E9-48C1-BC7B-9842C02FA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5AAF-D019-458E-AC62-33F7FE4597F6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B80CA64-5E3A-4867-AA39-06E332B59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7AF297B-59D0-4A6F-97FC-E5E1C3FC0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FE504-1103-4503-B82A-C8BD086F8B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3708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8315F68-99CE-4426-89B5-ECD5722113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8877D99-2BAB-46B0-B924-07EEE4480C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0B9CE96-B9D7-46CC-89A3-4CF0B730D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5AAF-D019-458E-AC62-33F7FE4597F6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22B5769-789A-4147-96FE-EBB737AFD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7BEF0C4-4876-4847-A6CC-15758CAA5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FE504-1103-4503-B82A-C8BD086F8B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74044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D83971-C0D8-4493-A2A2-BEEE97E88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029CA9B-84DF-4248-AEE4-E23FFCB24D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E337389-EF60-4BE7-B6EF-4FA6F4C57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5AAF-D019-458E-AC62-33F7FE4597F6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0F1057-2468-4F72-995B-7994DA868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A167DC-7A2E-49B7-A42D-9AE611CEE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FE504-1103-4503-B82A-C8BD086F8B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32353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47A4DE-F5A9-4CCC-BBF6-7A823BA86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1DD691D-3E86-4342-B7B5-2E58DF62B5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B4E4B9-5091-45B6-8DE0-DFEA47429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5AAF-D019-458E-AC62-33F7FE4597F6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16A74B1-F837-4AAD-9D4F-7A3FA9FD3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4A94981-12A2-4511-9FCE-8AC18238D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FE504-1103-4503-B82A-C8BD086F8B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04586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2AA4DA-6BEB-4B3E-A942-DC280A225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A01A995-0B5C-4E5F-9150-A5ADBACECC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C5A25F1-0FBF-480E-A1AB-AA6B79ECEF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2BAFFAB-F6DE-45E7-B549-30E653936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5AAF-D019-458E-AC62-33F7FE4597F6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0871322-F2E6-41B1-9976-6728C87AF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696EDEE-0F55-478E-B624-CA14D9EF7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FE504-1103-4503-B82A-C8BD086F8B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86924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810DEB-B978-41D0-92E9-AFC4F817D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7E9DE72-DFD7-4185-A922-D6AFF1A9BD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198EB4C-1B92-488F-A58E-BCB03B5D3E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27FE65E-E6C4-45A2-A3A3-D3AB9BB70A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5FBAC43-ED3E-4B33-BB22-A9BB1C4B55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FF9223F-AC30-46AE-B94B-A96DA1EED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5AAF-D019-458E-AC62-33F7FE4597F6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7245F3D-FA38-4F5B-801C-48556BD9C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76D495D-A1D8-40BE-96F3-6A7420334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FE504-1103-4503-B82A-C8BD086F8B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7271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DCCB07-6B93-4D9A-B59D-A89C2A860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AC4123B-BA08-40B8-B9F1-8E69FB9A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5AAF-D019-458E-AC62-33F7FE4597F6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E332108-7076-44D2-B5A3-856F9AE0C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55FFAB2-6713-4E54-98D2-4B75D9ABB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FE504-1103-4503-B82A-C8BD086F8B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03695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FB035AE-F026-4A2A-87AD-BD13178AC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5AAF-D019-458E-AC62-33F7FE4597F6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65F3E1B-018F-4981-8B01-B850D0DDE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CF5BB41-DE8A-4F6D-8C61-6D36DFDF7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FE504-1103-4503-B82A-C8BD086F8B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00240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DA2DE8-4701-464F-9719-23EB01726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FBB974E-8EB6-4EFA-ACE0-D9798AE612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FCB0BC6-42F8-4529-8BC7-B699F07C17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E623C4A-830C-4E67-8440-E732A36DA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5AAF-D019-458E-AC62-33F7FE4597F6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50351CE-A021-4A68-B120-ED17481DF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4CC4495-0FF0-4D27-A57A-6F81F4493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FE504-1103-4503-B82A-C8BD086F8B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17943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5FAAF4-D714-435A-B332-FEDE2A5F6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FAB87C7-B99B-43C1-A636-2DBD149612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1083932-9084-4EF7-A4D9-EB6E60DE88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4FC15AB-EE65-41CD-9870-DF1A758B5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5AAF-D019-458E-AC62-33F7FE4597F6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E7B2D58-EAF4-490C-8427-607CAE2E6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A99BE18-20D5-4FCE-8B8E-4A545E2C9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FE504-1103-4503-B82A-C8BD086F8B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4230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DB08AE7-71D8-4364-BE6D-DA2112EFC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89E4D79-A09A-4895-9495-F8EB9A56A2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EED89F-2D2C-4A56-8610-CDAFDD257F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35AAF-D019-458E-AC62-33F7FE4597F6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04204D-13A7-482D-86BA-57FCEDC9A3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C03ECA3-0CA2-4D8E-92DB-04919FDA19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FE504-1103-4503-B82A-C8BD086F8B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29694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ED590F-7A98-43A1-8E2D-43808364C7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Da </a:t>
            </a:r>
            <a:r>
              <a:rPr lang="fr-CA" dirty="0" err="1"/>
              <a:t>vinci</a:t>
            </a:r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BAFAFCD-A3C9-4E0B-A837-5A5CF3E355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Jakob </a:t>
            </a:r>
            <a:r>
              <a:rPr lang="fr-CA" dirty="0" err="1"/>
              <a:t>toulouse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094517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930735-F0E2-4FB0-A6B7-66273AAC9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3A08CA-504A-4EBF-92DE-5D26FB6B0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Nom complet: Léonard de </a:t>
            </a:r>
            <a:r>
              <a:rPr lang="fr-CA" dirty="0" err="1"/>
              <a:t>vinci</a:t>
            </a:r>
            <a:endParaRPr lang="fr-CA" dirty="0"/>
          </a:p>
          <a:p>
            <a:r>
              <a:rPr lang="fr-CA" dirty="0"/>
              <a:t>Nationalité: Italien</a:t>
            </a:r>
          </a:p>
          <a:p>
            <a:r>
              <a:rPr lang="fr-CA" dirty="0" err="1"/>
              <a:t>Periode</a:t>
            </a:r>
            <a:r>
              <a:rPr lang="fr-CA" dirty="0"/>
              <a:t> de temps:1452-1519</a:t>
            </a:r>
          </a:p>
          <a:p>
            <a:r>
              <a:rPr lang="fr-CA" dirty="0"/>
              <a:t>Invention: parachute</a:t>
            </a:r>
          </a:p>
          <a:p>
            <a:endParaRPr lang="fr-CA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12DA23A-C2A7-4AE4-83C0-F6E8120DED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9271" y="2260210"/>
            <a:ext cx="979617" cy="654562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EF036ADC-BCD7-4AF3-9702-4EAA8C7412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2978" y="2260210"/>
            <a:ext cx="1280271" cy="1433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6411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Grand écran</PresentationFormat>
  <Paragraphs>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Da vinci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 vinci</dc:title>
  <dc:creator>CSBE</dc:creator>
  <cp:lastModifiedBy>CSBE</cp:lastModifiedBy>
  <cp:revision>2</cp:revision>
  <dcterms:created xsi:type="dcterms:W3CDTF">2022-11-01T16:11:37Z</dcterms:created>
  <dcterms:modified xsi:type="dcterms:W3CDTF">2022-11-01T16:12:29Z</dcterms:modified>
</cp:coreProperties>
</file>