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8241E1-D4F2-44D5-B6F6-661CAC4112D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A7811BA4-D167-485F-8376-BD0F75100C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845E9EE4-3DE9-40C0-B8E3-87EEBF543943}"/>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1A8E5A3D-B3DF-49B1-8EEA-87C955D01A2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FC8B3A5-6FC5-4D36-89AB-EA5263869FF9}"/>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337032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0301C7-6EB4-4A73-91ED-4426B5717E2C}"/>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2964024-AAD8-44AB-988D-FCE4B552FC0C}"/>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9C427CB-4199-4196-B261-9BDC026B4A33}"/>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9D1C10F2-E8E0-4C5B-93CE-1FCE7A09643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31BC905-B2EC-42BB-AF4E-93861AE8AA68}"/>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265782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2D48E81-E237-49B3-8176-DD8C82408F4E}"/>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9F7A22F9-1648-40A9-9A45-FC75AB7243E1}"/>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4AD0337-358B-4612-A1B6-DC7AA5A7D761}"/>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3994669B-F4AE-4004-BF77-F89E9AEB1BC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2F88D1A-297C-4944-8A9E-FE7FDF2A4A42}"/>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335101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9C7607-A3A6-4F1A-86FE-66440D20D31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652D08C0-E997-4ADF-BD30-E81732A70447}"/>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FF419AA-9613-431B-8773-0D9C3B171F9C}"/>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CF3A04C5-DFCE-4B9F-A445-0E767FFF7C8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F10DE1E-EE3D-4F8C-BBFB-1BC45C12F741}"/>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976260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23BFE1-FDB3-48BE-886B-DF853522E4A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51F868CB-3B41-453F-9EF2-6B6127B1BE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4F796590-342B-4F90-889C-31B0A984A880}"/>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1A9B49B5-58AA-4D74-9E53-39ED9E54492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EFFCAB97-2A26-433A-942B-EEF307303FEE}"/>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233441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762438-AAEF-425E-B580-83FC0EEE9BA6}"/>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02D351FD-02A7-4D26-A7A8-B561093DA121}"/>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50F24E48-80EC-40F2-841A-2E6CD276333C}"/>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0C46C3C0-B4FB-4F6F-9375-95B2B20319DB}"/>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2C1B3489-E9E9-45FA-8B78-EA106671364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B2112F9-65CD-430A-9664-7F5CC7B28C64}"/>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399267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31665A-EEBC-495A-AE9A-5B63ACCD4DC5}"/>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5D847661-3C2C-40E2-95DF-AA8F6457F4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F3A4F0EA-2095-4065-975C-E0872638CF5E}"/>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FC81A75B-189F-4E71-A3FD-5F677A8013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08A51D4F-68CE-4661-B4D2-8478B0B43ED1}"/>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523E9E0E-A0AA-415A-B4A9-64D355F582D9}"/>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7A2DB755-AEA2-4CEC-9D63-43A523530E2B}"/>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CB035247-882E-424C-8A40-E3674963A913}"/>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426330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8C1F1-24A3-4489-AE61-8A2525F91D2F}"/>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58F9D47A-9076-4B50-8E94-9D70B285D9B5}"/>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1F8272C7-6CF4-4981-A529-EA3850AB8DB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F331C1AD-0C52-4F8D-9577-D508A6B88397}"/>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347269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B361EB3-9F48-428D-824E-0CEC39CF1E18}"/>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7A7EA959-A161-48A5-AFD3-31585CECCEA7}"/>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9CDBA978-F5FF-4E14-BF5F-1EC62A866118}"/>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359105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13ABA9-A5A4-4C47-B273-7CB99E91917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2B24BE2D-087C-4145-8E4C-620C960BFA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49EA96CA-9837-447A-B6B1-4C2ED50B72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AD61E3A-0846-467C-9E00-BF6B7E09FBB7}"/>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7E20C5EC-990E-4B4C-A651-4926A3794EFC}"/>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1DBB31C-1453-43B0-B11E-5573D64B7C8A}"/>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1341099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3E90A4-2826-4D09-B4C7-B0888C85027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C663A45B-4D2B-464B-9BF4-985657A6CC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F54951F6-56E6-4703-BE9B-030CDE056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DFC0692-7A1F-448F-93EB-E1259B1EB4AF}"/>
              </a:ext>
            </a:extLst>
          </p:cNvPr>
          <p:cNvSpPr>
            <a:spLocks noGrp="1"/>
          </p:cNvSpPr>
          <p:nvPr>
            <p:ph type="dt" sz="half" idx="10"/>
          </p:nvPr>
        </p:nvSpPr>
        <p:spPr/>
        <p:txBody>
          <a:bodyPr/>
          <a:lstStyle/>
          <a:p>
            <a:fld id="{AABC258A-55F7-4883-9BC4-3F58BE53300F}"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5B437D75-1316-41BA-B34B-207F747084AB}"/>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DC13261-AEB4-4239-A44F-5837FEFBFBCD}"/>
              </a:ext>
            </a:extLst>
          </p:cNvPr>
          <p:cNvSpPr>
            <a:spLocks noGrp="1"/>
          </p:cNvSpPr>
          <p:nvPr>
            <p:ph type="sldNum" sz="quarter" idx="12"/>
          </p:nvPr>
        </p:nvSpPr>
        <p:spPr/>
        <p:txBody>
          <a:bodyPr/>
          <a:lstStyle/>
          <a:p>
            <a:fld id="{5DBE0459-B277-4B43-AA94-9F68FD39FFC0}" type="slidenum">
              <a:rPr lang="fr-CA" smtClean="0"/>
              <a:t>‹N°›</a:t>
            </a:fld>
            <a:endParaRPr lang="fr-CA"/>
          </a:p>
        </p:txBody>
      </p:sp>
    </p:spTree>
    <p:extLst>
      <p:ext uri="{BB962C8B-B14F-4D97-AF65-F5344CB8AC3E}">
        <p14:creationId xmlns:p14="http://schemas.microsoft.com/office/powerpoint/2010/main" val="309338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4E03D9E-0565-4DDE-85EF-F70DB6087C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7DF6A0B2-81E5-45B1-80A0-CDC03266FF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8B5DE58-62AF-4425-8076-A1ADD9F9B7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C258A-55F7-4883-9BC4-3F58BE53300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2594B02C-8B15-4E6B-92E9-215F7BF691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BEB83D56-6D92-4F15-AD5B-00CBF8060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E0459-B277-4B43-AA94-9F68FD39FFC0}" type="slidenum">
              <a:rPr lang="fr-CA" smtClean="0"/>
              <a:t>‹N°›</a:t>
            </a:fld>
            <a:endParaRPr lang="fr-CA"/>
          </a:p>
        </p:txBody>
      </p:sp>
    </p:spTree>
    <p:extLst>
      <p:ext uri="{BB962C8B-B14F-4D97-AF65-F5344CB8AC3E}">
        <p14:creationId xmlns:p14="http://schemas.microsoft.com/office/powerpoint/2010/main" val="626861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quops.qc.ca/animateur/dagenais-jocelyn/" TargetMode="External"/><Relationship Id="rId2" Type="http://schemas.openxmlformats.org/officeDocument/2006/relationships/hyperlink" Target="https://www.aquops.qc.ca/animateur/nicol-jocelyn/" TargetMode="External"/><Relationship Id="rId1" Type="http://schemas.openxmlformats.org/officeDocument/2006/relationships/slideLayout" Target="../slideLayouts/slideLayout2.xml"/><Relationship Id="rId4" Type="http://schemas.openxmlformats.org/officeDocument/2006/relationships/hyperlink" Target="https://www.aquops.qc.ca/animateur/ouellet-frederic/"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26A540-F6F2-4198-BE67-B670E2DF7D18}"/>
              </a:ext>
            </a:extLst>
          </p:cNvPr>
          <p:cNvSpPr>
            <a:spLocks noGrp="1"/>
          </p:cNvSpPr>
          <p:nvPr>
            <p:ph type="ctrTitle"/>
          </p:nvPr>
        </p:nvSpPr>
        <p:spPr>
          <a:xfrm>
            <a:off x="1524000" y="1122363"/>
            <a:ext cx="9144000" cy="996893"/>
          </a:xfrm>
        </p:spPr>
        <p:txBody>
          <a:bodyPr>
            <a:normAutofit fontScale="90000"/>
          </a:bodyPr>
          <a:lstStyle/>
          <a:p>
            <a:r>
              <a:rPr lang="fr-CA" dirty="0" err="1"/>
              <a:t>Aquops</a:t>
            </a:r>
            <a:br>
              <a:rPr lang="fr-CA" dirty="0"/>
            </a:br>
            <a:br>
              <a:rPr lang="fr-CA" dirty="0"/>
            </a:br>
            <a:r>
              <a:rPr lang="fr-CA" sz="2700" dirty="0"/>
              <a:t>fait par Nathan Turcotte 02</a:t>
            </a:r>
          </a:p>
        </p:txBody>
      </p:sp>
      <p:sp>
        <p:nvSpPr>
          <p:cNvPr id="3" name="Sous-titre 2">
            <a:extLst>
              <a:ext uri="{FF2B5EF4-FFF2-40B4-BE49-F238E27FC236}">
                <a16:creationId xmlns:a16="http://schemas.microsoft.com/office/drawing/2014/main" id="{7E0809F3-F1B9-4F53-BC4F-45181BBA908A}"/>
              </a:ext>
            </a:extLst>
          </p:cNvPr>
          <p:cNvSpPr>
            <a:spLocks noGrp="1"/>
          </p:cNvSpPr>
          <p:nvPr>
            <p:ph type="subTitle" idx="1"/>
          </p:nvPr>
        </p:nvSpPr>
        <p:spPr/>
        <p:txBody>
          <a:bodyPr/>
          <a:lstStyle/>
          <a:p>
            <a:endParaRPr lang="fr-CA"/>
          </a:p>
        </p:txBody>
      </p:sp>
    </p:spTree>
    <p:extLst>
      <p:ext uri="{BB962C8B-B14F-4D97-AF65-F5344CB8AC3E}">
        <p14:creationId xmlns:p14="http://schemas.microsoft.com/office/powerpoint/2010/main" val="366794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EB6254-5B2C-40A6-A824-884F049751CD}"/>
              </a:ext>
            </a:extLst>
          </p:cNvPr>
          <p:cNvSpPr>
            <a:spLocks noGrp="1"/>
          </p:cNvSpPr>
          <p:nvPr>
            <p:ph type="title"/>
          </p:nvPr>
        </p:nvSpPr>
        <p:spPr/>
        <p:txBody>
          <a:bodyPr/>
          <a:lstStyle/>
          <a:p>
            <a:r>
              <a:rPr lang="fr-CA" dirty="0"/>
              <a:t>Nom de l’atelier avec son numéro </a:t>
            </a:r>
          </a:p>
        </p:txBody>
      </p:sp>
      <p:sp>
        <p:nvSpPr>
          <p:cNvPr id="3" name="Espace réservé du contenu 2">
            <a:extLst>
              <a:ext uri="{FF2B5EF4-FFF2-40B4-BE49-F238E27FC236}">
                <a16:creationId xmlns:a16="http://schemas.microsoft.com/office/drawing/2014/main" id="{6BC5E758-5A0A-4726-AD2E-C438DB1AC800}"/>
              </a:ext>
            </a:extLst>
          </p:cNvPr>
          <p:cNvSpPr>
            <a:spLocks noGrp="1"/>
          </p:cNvSpPr>
          <p:nvPr>
            <p:ph idx="1"/>
          </p:nvPr>
        </p:nvSpPr>
        <p:spPr/>
        <p:txBody>
          <a:bodyPr/>
          <a:lstStyle/>
          <a:p>
            <a:r>
              <a:rPr lang="fr-CA" dirty="0"/>
              <a:t>104</a:t>
            </a:r>
          </a:p>
          <a:p>
            <a:r>
              <a:rPr lang="fr-CA" dirty="0" err="1"/>
              <a:t>Desmos</a:t>
            </a:r>
            <a:endParaRPr lang="fr-CA" dirty="0"/>
          </a:p>
        </p:txBody>
      </p:sp>
    </p:spTree>
    <p:extLst>
      <p:ext uri="{BB962C8B-B14F-4D97-AF65-F5344CB8AC3E}">
        <p14:creationId xmlns:p14="http://schemas.microsoft.com/office/powerpoint/2010/main" val="157607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853968-49C9-416A-A746-485CD1E484F2}"/>
              </a:ext>
            </a:extLst>
          </p:cNvPr>
          <p:cNvSpPr>
            <a:spLocks noGrp="1"/>
          </p:cNvSpPr>
          <p:nvPr>
            <p:ph type="title"/>
          </p:nvPr>
        </p:nvSpPr>
        <p:spPr/>
        <p:txBody>
          <a:bodyPr/>
          <a:lstStyle/>
          <a:p>
            <a:r>
              <a:rPr lang="fr-CA" dirty="0"/>
              <a:t>D’où vienne il</a:t>
            </a:r>
          </a:p>
        </p:txBody>
      </p:sp>
      <p:sp>
        <p:nvSpPr>
          <p:cNvPr id="3" name="Espace réservé du contenu 2">
            <a:extLst>
              <a:ext uri="{FF2B5EF4-FFF2-40B4-BE49-F238E27FC236}">
                <a16:creationId xmlns:a16="http://schemas.microsoft.com/office/drawing/2014/main" id="{3C40CBB4-C580-41C6-BC77-46A3690B07CE}"/>
              </a:ext>
            </a:extLst>
          </p:cNvPr>
          <p:cNvSpPr>
            <a:spLocks noGrp="1"/>
          </p:cNvSpPr>
          <p:nvPr>
            <p:ph idx="1"/>
          </p:nvPr>
        </p:nvSpPr>
        <p:spPr/>
        <p:txBody>
          <a:bodyPr/>
          <a:lstStyle/>
          <a:p>
            <a:r>
              <a:rPr lang="fr-CA" dirty="0"/>
              <a:t>Jocelyn Dagenais         </a:t>
            </a:r>
            <a:r>
              <a:rPr lang="fr-CA" sz="1600" dirty="0"/>
              <a:t>Conseiller </a:t>
            </a:r>
            <a:r>
              <a:rPr lang="fr-CA" sz="1600" dirty="0" err="1"/>
              <a:t>pédagogiqueRÉCIT</a:t>
            </a:r>
            <a:r>
              <a:rPr lang="fr-CA" sz="1600" dirty="0"/>
              <a:t> local (CSS des Hautes-Rivières)</a:t>
            </a:r>
          </a:p>
          <a:p>
            <a:r>
              <a:rPr lang="fr-CA" dirty="0"/>
              <a:t>Jocelyn Nicol                </a:t>
            </a:r>
            <a:r>
              <a:rPr lang="fr-CA" sz="1600" dirty="0"/>
              <a:t>Enseignant de mathématiques Collège Mont </a:t>
            </a:r>
            <a:r>
              <a:rPr lang="fr-CA" sz="1600" dirty="0" err="1"/>
              <a:t>Sacré-Coeur</a:t>
            </a:r>
            <a:r>
              <a:rPr lang="fr-CA" sz="1600" dirty="0"/>
              <a:t> de Granby</a:t>
            </a:r>
          </a:p>
          <a:p>
            <a:r>
              <a:rPr lang="fr-CA" dirty="0"/>
              <a:t>Frédéric Ouellet           </a:t>
            </a:r>
            <a:r>
              <a:rPr lang="fr-CA" sz="1600" dirty="0"/>
              <a:t>Enseignant de mathématique et consultant Collège Sainte-Anne-de-la-Pocatière</a:t>
            </a:r>
          </a:p>
          <a:p>
            <a:endParaRPr lang="fr-CA" dirty="0"/>
          </a:p>
        </p:txBody>
      </p:sp>
    </p:spTree>
    <p:extLst>
      <p:ext uri="{BB962C8B-B14F-4D97-AF65-F5344CB8AC3E}">
        <p14:creationId xmlns:p14="http://schemas.microsoft.com/office/powerpoint/2010/main" val="292885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65A59E-91D4-44F9-83B0-CE890F3ED88D}"/>
              </a:ext>
            </a:extLst>
          </p:cNvPr>
          <p:cNvSpPr>
            <a:spLocks noGrp="1"/>
          </p:cNvSpPr>
          <p:nvPr>
            <p:ph type="title"/>
          </p:nvPr>
        </p:nvSpPr>
        <p:spPr/>
        <p:txBody>
          <a:bodyPr/>
          <a:lstStyle/>
          <a:p>
            <a:r>
              <a:rPr lang="fr-CA" dirty="0"/>
              <a:t>Résumer</a:t>
            </a:r>
          </a:p>
        </p:txBody>
      </p:sp>
      <p:sp>
        <p:nvSpPr>
          <p:cNvPr id="3" name="Espace réservé du contenu 2">
            <a:extLst>
              <a:ext uri="{FF2B5EF4-FFF2-40B4-BE49-F238E27FC236}">
                <a16:creationId xmlns:a16="http://schemas.microsoft.com/office/drawing/2014/main" id="{D1937BE2-DBA1-46B1-9960-2551F31AE246}"/>
              </a:ext>
            </a:extLst>
          </p:cNvPr>
          <p:cNvSpPr>
            <a:spLocks noGrp="1"/>
          </p:cNvSpPr>
          <p:nvPr>
            <p:ph idx="1"/>
          </p:nvPr>
        </p:nvSpPr>
        <p:spPr/>
        <p:txBody>
          <a:bodyPr>
            <a:normAutofit fontScale="92500" lnSpcReduction="20000"/>
          </a:bodyPr>
          <a:lstStyle/>
          <a:p>
            <a:r>
              <a:rPr lang="fr-CA" dirty="0" err="1"/>
              <a:t>Desmos</a:t>
            </a:r>
            <a:r>
              <a:rPr lang="fr-CA" dirty="0"/>
              <a:t> est un outil de création d'activités en ligne gratuit permettant de suivre en temps réel les élèves autant au primaire qu'au secondaire. Ciblant principalement les mathématiques, les fonctionnalités permettent de l'utiliser dans toutes les disciplines. Le tableau de bord de l'enseignant de l'activité vous permettra de mettre en évidence et en relation les créations de votre classe. Visualisez, capturez les écrans, et partagez l'apprentissage des élèves au fur et à mesure qu'il se développe, mettez une activité en pause, gérez le rythme de la classe et rendez anonymes les noms des élèves pour aider à rendre les discussions plus efficaces et plus amusantes. Offrez également de la rétroaction en temps réel à vos élèves et permettez à ceux-ci de soumettre leurs créations en envoyant des photos de leur travail. La gestion de vos classes peut s'intégrer également à Google Classroom. Venez vous joindre à nous pour cette journée de création technologique!</a:t>
            </a:r>
          </a:p>
        </p:txBody>
      </p:sp>
    </p:spTree>
    <p:extLst>
      <p:ext uri="{BB962C8B-B14F-4D97-AF65-F5344CB8AC3E}">
        <p14:creationId xmlns:p14="http://schemas.microsoft.com/office/powerpoint/2010/main" val="138604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EFCA46-84BD-4F7E-B5B7-F7524FAE4639}"/>
              </a:ext>
            </a:extLst>
          </p:cNvPr>
          <p:cNvSpPr>
            <a:spLocks noGrp="1"/>
          </p:cNvSpPr>
          <p:nvPr>
            <p:ph type="title"/>
          </p:nvPr>
        </p:nvSpPr>
        <p:spPr/>
        <p:txBody>
          <a:bodyPr/>
          <a:lstStyle/>
          <a:p>
            <a:r>
              <a:rPr lang="fr-CA" dirty="0"/>
              <a:t>Appréciation</a:t>
            </a:r>
          </a:p>
        </p:txBody>
      </p:sp>
      <p:sp>
        <p:nvSpPr>
          <p:cNvPr id="3" name="Espace réservé du contenu 2">
            <a:extLst>
              <a:ext uri="{FF2B5EF4-FFF2-40B4-BE49-F238E27FC236}">
                <a16:creationId xmlns:a16="http://schemas.microsoft.com/office/drawing/2014/main" id="{C9C5FF1E-305C-41D2-9C02-79381B4516AD}"/>
              </a:ext>
            </a:extLst>
          </p:cNvPr>
          <p:cNvSpPr>
            <a:spLocks noGrp="1"/>
          </p:cNvSpPr>
          <p:nvPr>
            <p:ph idx="1"/>
          </p:nvPr>
        </p:nvSpPr>
        <p:spPr/>
        <p:txBody>
          <a:bodyPr/>
          <a:lstStyle/>
          <a:p>
            <a:r>
              <a:rPr lang="fr-CA" dirty="0"/>
              <a:t>J’ai aimer car j’aime bien </a:t>
            </a:r>
            <a:r>
              <a:rPr lang="fr-CA" dirty="0" err="1"/>
              <a:t>fair</a:t>
            </a:r>
            <a:r>
              <a:rPr lang="fr-CA" dirty="0"/>
              <a:t> des recherche d’autre personne et des chose comme des tour</a:t>
            </a:r>
          </a:p>
        </p:txBody>
      </p:sp>
    </p:spTree>
    <p:extLst>
      <p:ext uri="{BB962C8B-B14F-4D97-AF65-F5344CB8AC3E}">
        <p14:creationId xmlns:p14="http://schemas.microsoft.com/office/powerpoint/2010/main" val="4105581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824D3B-5F90-4312-8231-67B66FDA088B}"/>
              </a:ext>
            </a:extLst>
          </p:cNvPr>
          <p:cNvSpPr>
            <a:spLocks noGrp="1"/>
          </p:cNvSpPr>
          <p:nvPr>
            <p:ph type="title"/>
          </p:nvPr>
        </p:nvSpPr>
        <p:spPr/>
        <p:txBody>
          <a:bodyPr/>
          <a:lstStyle/>
          <a:p>
            <a:r>
              <a:rPr lang="fr-CA" dirty="0"/>
              <a:t>hyperlien</a:t>
            </a:r>
          </a:p>
        </p:txBody>
      </p:sp>
      <p:sp>
        <p:nvSpPr>
          <p:cNvPr id="3" name="Espace réservé du contenu 2">
            <a:extLst>
              <a:ext uri="{FF2B5EF4-FFF2-40B4-BE49-F238E27FC236}">
                <a16:creationId xmlns:a16="http://schemas.microsoft.com/office/drawing/2014/main" id="{009DE1F3-D0D7-4914-B473-32ED3BEDBF9B}"/>
              </a:ext>
            </a:extLst>
          </p:cNvPr>
          <p:cNvSpPr>
            <a:spLocks noGrp="1"/>
          </p:cNvSpPr>
          <p:nvPr>
            <p:ph idx="1"/>
          </p:nvPr>
        </p:nvSpPr>
        <p:spPr/>
        <p:txBody>
          <a:bodyPr/>
          <a:lstStyle/>
          <a:p>
            <a:r>
              <a:rPr lang="fr-CA" dirty="0">
                <a:hlinkClick r:id="rId2"/>
              </a:rPr>
              <a:t>https://www.aquops.qc.ca/animateur/nicol-jocelyn/</a:t>
            </a:r>
            <a:endParaRPr lang="fr-CA" dirty="0"/>
          </a:p>
          <a:p>
            <a:r>
              <a:rPr lang="fr-CA" dirty="0">
                <a:hlinkClick r:id="rId3"/>
              </a:rPr>
              <a:t>https://www.aquops.qc.ca/animateur/dagenais-jocelyn/</a:t>
            </a:r>
            <a:endParaRPr lang="fr-CA" dirty="0"/>
          </a:p>
          <a:p>
            <a:r>
              <a:rPr lang="fr-CA" dirty="0">
                <a:hlinkClick r:id="rId4"/>
              </a:rPr>
              <a:t>https://www.aquops.qc.ca/animateur/ouellet-frederic/</a:t>
            </a:r>
            <a:r>
              <a:rPr lang="fr-CA" dirty="0"/>
              <a:t> </a:t>
            </a:r>
          </a:p>
        </p:txBody>
      </p:sp>
    </p:spTree>
    <p:extLst>
      <p:ext uri="{BB962C8B-B14F-4D97-AF65-F5344CB8AC3E}">
        <p14:creationId xmlns:p14="http://schemas.microsoft.com/office/powerpoint/2010/main" val="390428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45F848-6A28-4F60-80A8-D207D1D5B368}"/>
              </a:ext>
            </a:extLst>
          </p:cNvPr>
          <p:cNvSpPr>
            <a:spLocks noGrp="1"/>
          </p:cNvSpPr>
          <p:nvPr>
            <p:ph type="title"/>
          </p:nvPr>
        </p:nvSpPr>
        <p:spPr/>
        <p:txBody>
          <a:bodyPr/>
          <a:lstStyle/>
          <a:p>
            <a:r>
              <a:rPr lang="fr-CA" dirty="0"/>
              <a:t>photo</a:t>
            </a:r>
          </a:p>
        </p:txBody>
      </p:sp>
      <p:pic>
        <p:nvPicPr>
          <p:cNvPr id="4" name="Espace réservé du contenu 3">
            <a:extLst>
              <a:ext uri="{FF2B5EF4-FFF2-40B4-BE49-F238E27FC236}">
                <a16:creationId xmlns:a16="http://schemas.microsoft.com/office/drawing/2014/main" id="{9B3F850D-FB3D-4939-87DB-7327DAF1FEBE}"/>
              </a:ext>
            </a:extLst>
          </p:cNvPr>
          <p:cNvPicPr>
            <a:picLocks noGrp="1" noChangeAspect="1"/>
          </p:cNvPicPr>
          <p:nvPr>
            <p:ph idx="1"/>
          </p:nvPr>
        </p:nvPicPr>
        <p:blipFill>
          <a:blip r:embed="rId2"/>
          <a:stretch>
            <a:fillRect/>
          </a:stretch>
        </p:blipFill>
        <p:spPr>
          <a:xfrm>
            <a:off x="79393" y="1690688"/>
            <a:ext cx="2695575" cy="2266950"/>
          </a:xfrm>
          <a:prstGeom prst="rect">
            <a:avLst/>
          </a:prstGeom>
        </p:spPr>
      </p:pic>
      <p:pic>
        <p:nvPicPr>
          <p:cNvPr id="5" name="Image 4">
            <a:extLst>
              <a:ext uri="{FF2B5EF4-FFF2-40B4-BE49-F238E27FC236}">
                <a16:creationId xmlns:a16="http://schemas.microsoft.com/office/drawing/2014/main" id="{273FC1BA-232C-4D17-8E27-6C9D3EB3A178}"/>
              </a:ext>
            </a:extLst>
          </p:cNvPr>
          <p:cNvPicPr>
            <a:picLocks noChangeAspect="1"/>
          </p:cNvPicPr>
          <p:nvPr/>
        </p:nvPicPr>
        <p:blipFill>
          <a:blip r:embed="rId3"/>
          <a:stretch>
            <a:fillRect/>
          </a:stretch>
        </p:blipFill>
        <p:spPr>
          <a:xfrm>
            <a:off x="255605" y="4302126"/>
            <a:ext cx="2343150" cy="1962150"/>
          </a:xfrm>
          <a:prstGeom prst="rect">
            <a:avLst/>
          </a:prstGeom>
        </p:spPr>
      </p:pic>
      <p:pic>
        <p:nvPicPr>
          <p:cNvPr id="7" name="Image 6">
            <a:extLst>
              <a:ext uri="{FF2B5EF4-FFF2-40B4-BE49-F238E27FC236}">
                <a16:creationId xmlns:a16="http://schemas.microsoft.com/office/drawing/2014/main" id="{259BCF72-BFFB-45BA-BBB6-7265DE0FEC66}"/>
              </a:ext>
            </a:extLst>
          </p:cNvPr>
          <p:cNvPicPr>
            <a:picLocks noChangeAspect="1"/>
          </p:cNvPicPr>
          <p:nvPr/>
        </p:nvPicPr>
        <p:blipFill>
          <a:blip r:embed="rId4"/>
          <a:stretch>
            <a:fillRect/>
          </a:stretch>
        </p:blipFill>
        <p:spPr>
          <a:xfrm>
            <a:off x="2774968" y="1938338"/>
            <a:ext cx="2495550" cy="2019300"/>
          </a:xfrm>
          <a:prstGeom prst="rect">
            <a:avLst/>
          </a:prstGeom>
        </p:spPr>
      </p:pic>
    </p:spTree>
    <p:extLst>
      <p:ext uri="{BB962C8B-B14F-4D97-AF65-F5344CB8AC3E}">
        <p14:creationId xmlns:p14="http://schemas.microsoft.com/office/powerpoint/2010/main" val="30238409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274</Words>
  <Application>Microsoft Office PowerPoint</Application>
  <PresentationFormat>Grand écran</PresentationFormat>
  <Paragraphs>17</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Aquops  fait par Nathan Turcotte 02</vt:lpstr>
      <vt:lpstr>Nom de l’atelier avec son numéro </vt:lpstr>
      <vt:lpstr>D’où vienne il</vt:lpstr>
      <vt:lpstr>Résumer</vt:lpstr>
      <vt:lpstr>Appréciation</vt:lpstr>
      <vt:lpstr>hyperlien</vt:lpstr>
      <vt:lpstr>photo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  fait par Nathan Turcotte12</dc:title>
  <dc:creator>CSBE</dc:creator>
  <cp:lastModifiedBy>CSBE</cp:lastModifiedBy>
  <cp:revision>4</cp:revision>
  <dcterms:created xsi:type="dcterms:W3CDTF">2022-03-31T19:08:39Z</dcterms:created>
  <dcterms:modified xsi:type="dcterms:W3CDTF">2022-03-31T19:34:20Z</dcterms:modified>
</cp:coreProperties>
</file>