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6B56A7-1566-4B1D-8C37-AF6B6C848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4DCC27-55E8-4B54-BC04-319231D23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D072F3-B070-45A3-8B1C-76FD5C27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5C1BE1-7F85-4925-B6DC-2A5B817C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7CC9A2-13BF-4A70-9C9C-8138A44D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795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05B5B2-CCBE-430C-8722-717C011C2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48F2DA-97C7-4618-A127-5B524962E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B312C1-AFC8-4D7C-A21B-7F9171B6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02003D-BBB9-4FF7-ADF6-1DB6A90CC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19D00A-A468-4F17-AAF3-6115B1EC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141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16A5FC-B6AD-4F5F-A0A1-788BAC1A1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230E49-969E-4ECA-B71B-2EE776DE4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48C5EC-3457-47B6-9AF8-27A5000D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CFE7DA-CC16-41E0-9927-A13A5BFF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5622A7-4DEA-4C12-A8BE-86043251F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038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65160D-896D-44B4-8432-E02758D9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49AEDE-F7EB-4F5C-8B75-D561C30AE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49C96D-1DFC-4E74-A4F9-20A2E15E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C03473-8F0D-4940-9632-F751D566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DF3DF2-EBF6-4919-BB74-0E137EC2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650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6CB50-0C8A-4AD5-AB15-7327F753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E6C464-FECD-4150-91B9-E8D65A353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5C49CD-F012-44EB-A9BC-53179D427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C41F0E-437B-40D8-94EC-9A91FBDF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A9133-274C-4A59-AC5D-48403EBD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871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61DD4C-D709-4B30-AE12-4FDF12F43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2677EF-4C9F-4417-B689-6C859D76F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ECE1EA-186D-4D08-889B-BA15BC684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986D18-8BC4-4DAB-BFF5-168905B9B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E6023F-B1C6-4729-BBC5-8552D2DE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6A0B2C-E608-4661-8DF4-1C24B042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970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3163B-18D4-4C8F-B0F1-3A4D7E10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962E28-371A-4F9D-85FC-767659552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C93FEF-BF60-45FC-B486-B9B80E1C6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82048F-9310-41EE-9CEF-F1010C9A5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FFEDD9-CFC2-4F8F-A743-17866565C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C579E2-AF76-463D-BE3F-A5FBED03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8BA691-4499-4885-A924-517E8ACD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382D98-CF10-44F7-AAC5-CCC6ED8A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365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5E5970-2ECF-4143-8A5F-673CFBEF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2612A5-9215-48E6-83AD-C58FAE16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EE6277-6A2C-416E-8643-B52FF892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2D3761-B3CC-42EE-B010-CE87220D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665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96E38B-7E65-4A7A-94F1-488180DE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56D3E5-5583-414C-B62A-A22014F3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A9E3A9-10B4-45E1-BF86-D3933BA8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400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8CEFDA-0E9F-439F-A28A-1530FB2A6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E2CC6B-4499-499B-B985-2E09EE196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45EE50-CC28-474B-84D8-DA7A676A6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6BCE78-7CF0-4642-A211-E70F38BF4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A05571-F8B5-49C7-8F5C-5C3C62D4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59EA15-0184-4839-A3B4-32DE93E7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83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DF2F7-2755-4319-A5AD-E220BAAC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EB5364-F891-46BF-ADFF-3B06808E0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690058-07B6-41E0-B42E-943EE51A1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3DB04D-C600-498B-849F-2839D74A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D0A7E0-B6FC-4AD5-A94A-E547B38F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46F427-DAED-4095-B002-5F4ECAEE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257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D9ACB9-7BD4-4FC9-A2A9-29EAC25B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42582B-D83D-4D0A-B0D4-667DE2273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2C8D3E-5FE7-45A3-92D7-7453A18B5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166AD-0DA7-4449-AA51-A71CE7B6F02D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0D9279-3DE4-47CD-AD94-286AFF555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36E67A-7B4B-401C-925E-D8A52B93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A1C8-3759-4342-BD34-AE4C1259BE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485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8222073-6152-45F1-A422-04E368D8D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762" y="1318881"/>
            <a:ext cx="5324475" cy="336232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F7E18CF-3595-43D9-8E64-E75DFD165D25}"/>
              </a:ext>
            </a:extLst>
          </p:cNvPr>
          <p:cNvSpPr txBox="1"/>
          <p:nvPr/>
        </p:nvSpPr>
        <p:spPr>
          <a:xfrm>
            <a:off x="3420932" y="1088049"/>
            <a:ext cx="544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>
                <a:latin typeface="Arial Black" panose="020B0A04020102020204" pitchFamily="34" charset="0"/>
              </a:rPr>
              <a:t>Breadbord</a:t>
            </a:r>
            <a:r>
              <a:rPr lang="fr-CA" sz="2400" dirty="0">
                <a:latin typeface="Arial Black" panose="020B0A04020102020204" pitchFamily="34" charset="0"/>
              </a:rPr>
              <a:t> de Nathan Turcotte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93BC4-5B61-4D4A-9AFD-3AF8E6BFB6CB}"/>
              </a:ext>
            </a:extLst>
          </p:cNvPr>
          <p:cNvSpPr/>
          <p:nvPr/>
        </p:nvSpPr>
        <p:spPr>
          <a:xfrm>
            <a:off x="4227755" y="1979407"/>
            <a:ext cx="3668358" cy="860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1C42DC-8A81-40CB-9FDE-385944DBBC34}"/>
              </a:ext>
            </a:extLst>
          </p:cNvPr>
          <p:cNvSpPr/>
          <p:nvPr/>
        </p:nvSpPr>
        <p:spPr>
          <a:xfrm>
            <a:off x="4227755" y="4195482"/>
            <a:ext cx="3668358" cy="860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64CFEB-3A7D-4420-834D-807651B3E9A9}"/>
              </a:ext>
            </a:extLst>
          </p:cNvPr>
          <p:cNvSpPr/>
          <p:nvPr/>
        </p:nvSpPr>
        <p:spPr>
          <a:xfrm>
            <a:off x="4227755" y="1839558"/>
            <a:ext cx="3668358" cy="860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5B423D-D2D2-4A6B-BCB8-71CC2B1F0B6D}"/>
              </a:ext>
            </a:extLst>
          </p:cNvPr>
          <p:cNvSpPr/>
          <p:nvPr/>
        </p:nvSpPr>
        <p:spPr>
          <a:xfrm>
            <a:off x="4227755" y="4055633"/>
            <a:ext cx="3668358" cy="860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4920AC-824D-48B8-A4AC-FFBC4E7F0D7D}"/>
              </a:ext>
            </a:extLst>
          </p:cNvPr>
          <p:cNvSpPr/>
          <p:nvPr/>
        </p:nvSpPr>
        <p:spPr>
          <a:xfrm>
            <a:off x="4730676" y="2334409"/>
            <a:ext cx="58549" cy="61318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DE0FA8-B487-4E4A-97AE-D4BE8060B91B}"/>
              </a:ext>
            </a:extLst>
          </p:cNvPr>
          <p:cNvSpPr/>
          <p:nvPr/>
        </p:nvSpPr>
        <p:spPr>
          <a:xfrm>
            <a:off x="6096000" y="3195021"/>
            <a:ext cx="78889" cy="72076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1190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2021-10-29T18:03:35Z</dcterms:created>
  <dcterms:modified xsi:type="dcterms:W3CDTF">2021-10-29T18:04:10Z</dcterms:modified>
</cp:coreProperties>
</file>