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B4393E-E607-49AA-AD56-E6ACD01536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942BA18-F152-40FC-9A3A-DE52B58F82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A729AD-8B44-46EA-8CAF-A00F65C0A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E636-AB8F-42ED-9811-AC584EBA518A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6343AC-6F86-43BB-95BE-F8EED3B49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2631C7A-87A0-4DF0-82A5-69E9F5A85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C0AE-E0DE-4053-B1CA-F88B135147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85825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1B28BE-0BF5-4098-9FB5-88F059C2F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338A28B-6762-4189-93D4-3ADD11D203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E9AF88-B2FF-4EC0-95AE-41860C3CC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E636-AB8F-42ED-9811-AC584EBA518A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A36412-F2FC-4A05-839B-E9C78C26D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E007C4-5AB9-481A-AA35-F8B41F98E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C0AE-E0DE-4053-B1CA-F88B135147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1928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0BDA638-AFE5-4167-992D-CD4F38D6AB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19887F4-7181-4B07-9940-B48E5A371B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18E2C8-6BBA-42C6-A1FD-3DAC96A79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E636-AB8F-42ED-9811-AC584EBA518A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BB415F-18AB-482C-88E5-197522DA7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9864D4-C768-4717-ACA3-A9F5BE018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C0AE-E0DE-4053-B1CA-F88B135147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23289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8997CF-0A2A-448B-A558-11DF45A34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CC0924-48C5-4520-8947-60D9F4CDE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DD80C7-C270-4C86-AEB1-7F6E66158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E636-AB8F-42ED-9811-AC584EBA518A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04018F-6578-47BA-A908-ABE07E2A1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E31A8A-B02C-44F0-8A1E-6F2F41062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C0AE-E0DE-4053-B1CA-F88B135147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53026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F42AF2-BAFA-452F-9F78-650D27EA3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F2BEDB5-DEC9-4558-9519-807EA49CC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C84EBC-FEF9-453B-9A42-1E9644755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E636-AB8F-42ED-9811-AC584EBA518A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7BF2E1-A7CC-497D-8751-9D28BE9C7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E05CD7-126D-4BEA-AF54-D50B03F4B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C0AE-E0DE-4053-B1CA-F88B135147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15698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954CF7-27EE-4586-B8AE-0EF800348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F1EB3A-33DC-4EB4-B4E2-FD88B324FF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B5BB6C2-9115-42AF-83EF-8D008ED53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6785F09-887A-43C4-ADC3-04F77AFF2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E636-AB8F-42ED-9811-AC584EBA518A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7CA50C4-0477-4E20-8B4C-94FB4A0C7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959FF96-73DC-4222-82E1-898097DC9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C0AE-E0DE-4053-B1CA-F88B135147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41895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E6A7E7-8577-4628-A856-3E289B29C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EB973BA-BC60-47AC-8531-22433F072B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15AB10A-70CA-4634-89D6-46D8A1B13C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CFFF996-C4F2-4BA0-8424-B3D0AD9DFC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3C6F4AD-5252-4E1D-843B-9596CA3E15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727C607-FFAB-429C-BBBB-1BF23E079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E636-AB8F-42ED-9811-AC584EBA518A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FE1ABC2-E9DD-44E0-86B5-549B1016A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795D305-E34A-4A26-A2DA-F5C067BEC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C0AE-E0DE-4053-B1CA-F88B135147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7641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1BD879-575D-443C-9D00-54B93F954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38BF7D1-CF47-48EA-899C-B44A42561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E636-AB8F-42ED-9811-AC584EBA518A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12C0608-9818-4C9B-91C2-20B5C816F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6E6FE66-F266-4969-BCCD-1C9F24B5A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C0AE-E0DE-4053-B1CA-F88B135147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2464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17D8439-E1FB-4710-84D6-58A4308E0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E636-AB8F-42ED-9811-AC584EBA518A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96CAEC5-7D19-4514-B219-968A5F668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E55041C-A013-43D7-A4A3-5765DF811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C0AE-E0DE-4053-B1CA-F88B135147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4320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833F37-0741-4710-B3B5-137175E54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05AB20-36D1-4C82-871E-DA78B2FE3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0FDC75F-CE5C-476F-8965-226185FA4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8DC8C16-1D65-49D5-9ECD-55BDC890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E636-AB8F-42ED-9811-AC584EBA518A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5F077F1-7086-49AA-9B24-8F7C1143C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67B051-DCFD-4B6C-BE65-F0EACD16A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C0AE-E0DE-4053-B1CA-F88B135147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88000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CB84C8-6288-4C7E-A298-F5154EF5C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72E5B86-724C-4298-9B0A-DC23D017CB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F3AE5DC-B088-4C39-9D53-CEDCB82A99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0D0BACD-E3E6-4819-8B0A-74E613D6D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E636-AB8F-42ED-9811-AC584EBA518A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BC905DC-CC5F-42D5-87F3-4CD0375DB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E508BCA-AB50-4971-912C-04FFBD1BD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C0AE-E0DE-4053-B1CA-F88B135147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73764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01C163E-953D-41BC-AA8C-8247B4086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F0583E1-8D0D-4ADB-A0E5-8B8553FE1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CEF0A7-DCBE-46D9-8B6F-345DB8435D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0E636-AB8F-42ED-9811-AC584EBA518A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4030A4-59A2-4B37-B8D0-EA7FECEAEA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559BAD-9C10-49AA-8C01-5BB39CB24F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AC0AE-E0DE-4053-B1CA-F88B135147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07610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C29012-3CBC-429E-B427-80F9256F1C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376979"/>
          </a:xfrm>
        </p:spPr>
        <p:txBody>
          <a:bodyPr/>
          <a:lstStyle/>
          <a:p>
            <a:r>
              <a:rPr lang="fr-CA" sz="3200" dirty="0">
                <a:latin typeface="Arial Black" panose="020B0A04020102020204" pitchFamily="34" charset="0"/>
              </a:rPr>
              <a:t>Fusé de Nathan.t</a:t>
            </a:r>
            <a:br>
              <a:rPr lang="fr-CA" dirty="0"/>
            </a:b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014CCAE-0C14-4D5A-A70F-5821B94086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2036781" cy="1655762"/>
          </a:xfrm>
        </p:spPr>
        <p:txBody>
          <a:bodyPr/>
          <a:lstStyle/>
          <a:p>
            <a:endParaRPr lang="fr-CA" dirty="0"/>
          </a:p>
          <a:p>
            <a:endParaRPr lang="fr-C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26BBBD-C818-4D7B-A385-FF7F9043ACE3}"/>
              </a:ext>
            </a:extLst>
          </p:cNvPr>
          <p:cNvSpPr/>
          <p:nvPr/>
        </p:nvSpPr>
        <p:spPr>
          <a:xfrm>
            <a:off x="5368066" y="1904103"/>
            <a:ext cx="1366221" cy="439987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isocèle 6">
            <a:extLst>
              <a:ext uri="{FF2B5EF4-FFF2-40B4-BE49-F238E27FC236}">
                <a16:creationId xmlns:a16="http://schemas.microsoft.com/office/drawing/2014/main" id="{6CEE8285-24AF-42FE-A6B5-99845D2C0572}"/>
              </a:ext>
            </a:extLst>
          </p:cNvPr>
          <p:cNvSpPr/>
          <p:nvPr/>
        </p:nvSpPr>
        <p:spPr>
          <a:xfrm>
            <a:off x="4894730" y="597051"/>
            <a:ext cx="2269863" cy="1376979"/>
          </a:xfrm>
          <a:prstGeom prst="triangl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Triangle rectangle 7">
            <a:extLst>
              <a:ext uri="{FF2B5EF4-FFF2-40B4-BE49-F238E27FC236}">
                <a16:creationId xmlns:a16="http://schemas.microsoft.com/office/drawing/2014/main" id="{2FDCA3B0-BFF6-421C-9528-D0E7557D54AA}"/>
              </a:ext>
            </a:extLst>
          </p:cNvPr>
          <p:cNvSpPr/>
          <p:nvPr/>
        </p:nvSpPr>
        <p:spPr>
          <a:xfrm>
            <a:off x="6734287" y="4539722"/>
            <a:ext cx="1258645" cy="229137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5C80C8A5-5722-489D-AB51-274E21ED5A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3579606" y="5069538"/>
            <a:ext cx="2318276" cy="1258645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98A4E69D-6FCA-4CBE-AF64-947F4EA3412E}"/>
              </a:ext>
            </a:extLst>
          </p:cNvPr>
          <p:cNvSpPr txBox="1"/>
          <p:nvPr/>
        </p:nvSpPr>
        <p:spPr>
          <a:xfrm rot="1761159">
            <a:off x="5580398" y="3740143"/>
            <a:ext cx="1366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rgbClr val="00B050"/>
                </a:solidFill>
                <a:latin typeface="Arial Black" panose="020B0A04020102020204" pitchFamily="34" charset="0"/>
              </a:rPr>
              <a:t>Nathan</a:t>
            </a:r>
          </a:p>
        </p:txBody>
      </p:sp>
    </p:spTree>
    <p:extLst>
      <p:ext uri="{BB962C8B-B14F-4D97-AF65-F5344CB8AC3E}">
        <p14:creationId xmlns:p14="http://schemas.microsoft.com/office/powerpoint/2010/main" val="7895565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Thème Office</vt:lpstr>
      <vt:lpstr>Fusé de Nathan.t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Fusé de Nathan.t</dc:title>
  <dc:creator>CSBE</dc:creator>
  <cp:lastModifiedBy>CSBE</cp:lastModifiedBy>
  <cp:revision>2</cp:revision>
  <dcterms:created xsi:type="dcterms:W3CDTF">2021-09-03T18:06:46Z</dcterms:created>
  <dcterms:modified xsi:type="dcterms:W3CDTF">2021-09-03T18:14:56Z</dcterms:modified>
</cp:coreProperties>
</file>