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2C13DE-4284-4447-BB73-C1306C62AC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799D30-5C75-4EBC-B258-43347DE31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CC5211-7511-4A14-8CF3-71D682472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5D36-DC30-4AAE-AB54-E25884A68D40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F84D15-B1EC-46D9-BFDB-E4F4EB4CF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25A66F-6787-4F6C-9FE0-11126DB88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707-F15D-4294-891D-F5EE0DD21B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679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00B886-8040-44CB-8194-4477EA51F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EBB6B9-4151-4EAE-99C4-C8F4AEE11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E29BC7-9616-4A49-95CD-773C273FF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5D36-DC30-4AAE-AB54-E25884A68D40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9B30F1-E208-4DF6-8177-498F995E1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058FAB-CD23-40F5-A829-D4F66F136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707-F15D-4294-891D-F5EE0DD21B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411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A935396-A072-409F-9BD2-6B20BC9980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B08698-8CD1-4D5A-87EF-B0CB43B6E5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A5702F-C37C-489D-8954-166840A37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5D36-DC30-4AAE-AB54-E25884A68D40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28E760-66C5-4915-A921-D74C22FA1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BD3951-C382-4B06-A84E-722D50DDB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707-F15D-4294-891D-F5EE0DD21B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476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DA6937-1A25-4F02-A000-3558EBD60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819C33-2BA5-4870-A737-FA2D29818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9FD677-0DCA-4E30-9820-736DA418E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5D36-DC30-4AAE-AB54-E25884A68D40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D15302-72E2-4CEC-8397-2C0F644E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1F4A8A-07EA-4F85-86AB-DAE4E8292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707-F15D-4294-891D-F5EE0DD21B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134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171C8D-E334-4C54-A79D-441B00B2B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803843-1775-4386-A1F7-096D249C2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DBB4FC-5C2D-471F-AF3E-CC253EC6D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5D36-DC30-4AAE-AB54-E25884A68D40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D43781-CC3B-4FE6-A8FD-882CA1942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DCAF0-29C4-4B1A-8452-759533477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707-F15D-4294-891D-F5EE0DD21B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052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E85C29-CD25-4FCA-83C7-62DBFBD52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463BBA-C3B6-4139-A0A6-4C8B809AD2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90FEF0-9308-46D8-9D1D-E8B7BD1F9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5415ED-6B19-4C57-A439-B4E4D4B80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5D36-DC30-4AAE-AB54-E25884A68D40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D28FF4-C57E-458D-9281-D0DD7FFA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4F9BF8-4257-4FFF-BDE1-A78725B1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707-F15D-4294-891D-F5EE0DD21B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20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589B85-13C9-41C5-8825-DD6031441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DB2D36-21EA-452D-A85B-8033E3601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E753D95-7E4E-46C7-BA64-89D54ABDE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F60543B-4E41-4D04-BB32-90A5FE4EA4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FB3DED7-A940-423E-8613-621D2B574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BA4E038-EF2D-4289-B576-D26327E45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5D36-DC30-4AAE-AB54-E25884A68D40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91F4848-9242-4CE8-A0CC-5B81B9161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E80A5FE-31E6-404A-97F5-1213B76B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707-F15D-4294-891D-F5EE0DD21B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189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E794B9-3C92-4D95-AC1B-2C5DCA01E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44403A8-7E75-4297-97E6-0E637F1E8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5D36-DC30-4AAE-AB54-E25884A68D40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1993A9-3CE6-446B-8DBE-CDAAC16A7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4F21567-A0FD-44DF-88E0-E50DE0CDC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707-F15D-4294-891D-F5EE0DD21B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685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8BB3F1-9964-4B45-B630-39FF9C2C5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5D36-DC30-4AAE-AB54-E25884A68D40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90CF93C-1E88-4745-9A0C-F6C941B49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1582ED-8B32-45F3-AE95-CEBAD7B54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707-F15D-4294-891D-F5EE0DD21B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711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2398AF-2F6F-49DA-8424-F9663E45F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4A723E-2FD1-4268-B77D-39B2FA041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735F663-7C9F-46DF-ADE7-F739EE23C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7AD36B-AD60-4BFC-BCED-A17A89F2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5D36-DC30-4AAE-AB54-E25884A68D40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92EBE3-BB05-45DF-A520-F8952CD9E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8BA0C5-8C71-4D53-972B-7B6EF53BB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707-F15D-4294-891D-F5EE0DD21B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843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668E00-7657-4A59-9ADA-84EBC97A4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CD8B1A1-10DC-41DB-8D77-0A9FBDA163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E70551-48D4-4BA5-A2ED-F0A157BC4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884A95-3717-484F-84A9-241E217FD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5D36-DC30-4AAE-AB54-E25884A68D40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8C1299-0F16-4854-B55D-C9B3751E5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2965B9-544B-4C50-8839-DD28C6210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707-F15D-4294-891D-F5EE0DD21B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941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53672F-7E69-493C-997D-8E84920F4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745BA8-68EF-4DAB-BCF7-FD484B8EB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1F3D05-8932-49C2-A675-774F82D2E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55D36-DC30-4AAE-AB54-E25884A68D40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43A6FF-4C5A-4521-AF61-1B8C4ADFE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92E90A-0349-4E7A-A54A-605B104DC2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BF707-F15D-4294-891D-F5EE0DD21BD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649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F607FD-7CE7-43B9-AA67-A42E46024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691"/>
            <a:ext cx="9144000" cy="824771"/>
          </a:xfrm>
        </p:spPr>
        <p:txBody>
          <a:bodyPr>
            <a:normAutofit/>
          </a:bodyPr>
          <a:lstStyle/>
          <a:p>
            <a:r>
              <a:rPr lang="fr-CA" sz="4400" dirty="0"/>
              <a:t>Diophante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E247317-2532-478C-98C0-32F581F51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00462"/>
            <a:ext cx="9144000" cy="1655762"/>
          </a:xfrm>
        </p:spPr>
        <p:txBody>
          <a:bodyPr>
            <a:normAutofit fontScale="55000" lnSpcReduction="20000"/>
          </a:bodyPr>
          <a:lstStyle/>
          <a:p>
            <a:r>
              <a:rPr lang="fr-CA" dirty="0"/>
              <a:t>Fait par Nathan Turcotte</a:t>
            </a:r>
          </a:p>
          <a:p>
            <a:r>
              <a:rPr lang="fr-CA" dirty="0"/>
              <a:t>1-18</a:t>
            </a:r>
          </a:p>
          <a:p>
            <a:endParaRPr lang="fr-CA" dirty="0"/>
          </a:p>
          <a:p>
            <a:r>
              <a:rPr lang="fr-CA" dirty="0"/>
              <a:t>Alexandrie en </a:t>
            </a:r>
            <a:r>
              <a:rPr lang="fr-CA" dirty="0" err="1"/>
              <a:t>égipte</a:t>
            </a:r>
            <a:endParaRPr lang="fr-CA" dirty="0"/>
          </a:p>
          <a:p>
            <a:r>
              <a:rPr lang="fr-CA" dirty="0"/>
              <a:t>Période de temp entre 200 et 500 </a:t>
            </a:r>
            <a:r>
              <a:rPr lang="fr-CA" dirty="0" err="1"/>
              <a:t>ap</a:t>
            </a:r>
            <a:r>
              <a:rPr lang="fr-CA" dirty="0"/>
              <a:t> jésus cris</a:t>
            </a:r>
          </a:p>
          <a:p>
            <a:r>
              <a:rPr lang="fr-CA" dirty="0"/>
              <a:t> Les Arithmétiques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D7AF138-9CC1-4AB8-9EB3-733152244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4971" y="-1"/>
            <a:ext cx="1062205" cy="112955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5A33861-F536-4645-B0B3-79C2D9EBE9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4972" y="1176154"/>
            <a:ext cx="1470996" cy="112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5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E6C275-F9D6-483B-AC85-2DC82D320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640"/>
            <a:ext cx="10515600" cy="1142048"/>
          </a:xfrm>
        </p:spPr>
        <p:txBody>
          <a:bodyPr>
            <a:normAutofit fontScale="90000"/>
          </a:bodyPr>
          <a:lstStyle/>
          <a:p>
            <a:r>
              <a:rPr lang="fr-CA" sz="2800" dirty="0"/>
              <a:t>Son épitaphe #6</a:t>
            </a:r>
            <a:br>
              <a:rPr lang="fr-CA" sz="2800" dirty="0"/>
            </a:br>
            <a:br>
              <a:rPr lang="fr-CA" sz="2800" dirty="0"/>
            </a:br>
            <a:r>
              <a:rPr lang="fr-CA" sz="2800" dirty="0"/>
              <a:t>d’enfance 1/6     14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90F1B2-8885-41B9-954F-60CC4F61B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19569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dirty="0"/>
              <a:t>Adolescence</a:t>
            </a:r>
          </a:p>
          <a:p>
            <a:pPr marL="0" indent="0">
              <a:buNone/>
            </a:pPr>
            <a:r>
              <a:rPr lang="fr-CA" dirty="0"/>
              <a:t>1/12    7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Avant son </a:t>
            </a:r>
            <a:r>
              <a:rPr lang="fr-CA" dirty="0" err="1"/>
              <a:t>marriage</a:t>
            </a:r>
            <a:r>
              <a:rPr lang="fr-CA" dirty="0"/>
              <a:t> 1/7     12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Après 5 ans avant d’avoir un fils son fils vécu  ½      42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Il </a:t>
            </a:r>
            <a:r>
              <a:rPr lang="fr-CA" dirty="0" err="1"/>
              <a:t>nas</a:t>
            </a:r>
            <a:r>
              <a:rPr lang="fr-CA" dirty="0"/>
              <a:t> vécus que </a:t>
            </a:r>
            <a:r>
              <a:rPr lang="fr-CA" dirty="0" err="1"/>
              <a:t>alor</a:t>
            </a:r>
            <a:r>
              <a:rPr lang="fr-CA" dirty="0"/>
              <a:t> que 4 ans dénominateur commun   84</a:t>
            </a:r>
          </a:p>
        </p:txBody>
      </p:sp>
    </p:spTree>
    <p:extLst>
      <p:ext uri="{BB962C8B-B14F-4D97-AF65-F5344CB8AC3E}">
        <p14:creationId xmlns:p14="http://schemas.microsoft.com/office/powerpoint/2010/main" val="219638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21A952-D911-4164-9642-5ABF470C9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#7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3EB795-CEC5-4D73-82F6-2367BBCF7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108" y="156744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        X + y + z = 20</a:t>
            </a:r>
          </a:p>
          <a:p>
            <a:pPr marL="0" indent="0">
              <a:buNone/>
            </a:pPr>
            <a:r>
              <a:rPr lang="fr-CA" dirty="0"/>
              <a:t>W + x + y       = 22</a:t>
            </a:r>
          </a:p>
          <a:p>
            <a:pPr marL="0" indent="0">
              <a:buNone/>
            </a:pPr>
            <a:r>
              <a:rPr lang="fr-CA" dirty="0"/>
              <a:t>W + x        + z = 24</a:t>
            </a:r>
          </a:p>
          <a:p>
            <a:pPr marL="0" indent="0">
              <a:buNone/>
            </a:pPr>
            <a:r>
              <a:rPr lang="fr-CA" dirty="0"/>
              <a:t>W       + y  + z = 27</a:t>
            </a:r>
          </a:p>
          <a:p>
            <a:pPr marL="0" indent="0">
              <a:buNone/>
            </a:pPr>
            <a:r>
              <a:rPr lang="fr-CA" dirty="0"/>
              <a:t>_______________</a:t>
            </a:r>
          </a:p>
          <a:p>
            <a:pPr marL="0" indent="0">
              <a:buNone/>
            </a:pPr>
            <a:r>
              <a:rPr lang="fr-CA" dirty="0"/>
              <a:t>3 w + 3x + 3y + 3z = 93</a:t>
            </a:r>
          </a:p>
        </p:txBody>
      </p:sp>
    </p:spTree>
    <p:extLst>
      <p:ext uri="{BB962C8B-B14F-4D97-AF65-F5344CB8AC3E}">
        <p14:creationId xmlns:p14="http://schemas.microsoft.com/office/powerpoint/2010/main" val="1333893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001341-D7A5-4F94-ABBA-0BA41FF82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9DD19C-F3AF-4D94-BA7D-144BFC737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  <a:r>
              <a:rPr lang="fr-CA" dirty="0"/>
              <a:t>       </a:t>
            </a:r>
            <a:r>
              <a:rPr lang="pl-PL" dirty="0"/>
              <a:t>X + y + z = 20</a:t>
            </a:r>
            <a:r>
              <a:rPr lang="fr-CA" dirty="0"/>
              <a:t>           alors w=11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W + x + y       = 22</a:t>
            </a:r>
            <a:r>
              <a:rPr lang="fr-CA" dirty="0"/>
              <a:t>           alors z=9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W + x        + z = 24</a:t>
            </a:r>
            <a:r>
              <a:rPr lang="fr-CA" dirty="0"/>
              <a:t>          alors y=7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W       + y  + z = 27</a:t>
            </a:r>
            <a:r>
              <a:rPr lang="fr-CA" dirty="0"/>
              <a:t>          alors x=4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_______________</a:t>
            </a:r>
          </a:p>
          <a:p>
            <a:pPr marL="0" indent="0">
              <a:buNone/>
            </a:pPr>
            <a:r>
              <a:rPr lang="pl-PL" dirty="0"/>
              <a:t>3 w + 3x + 3y + 3z = 93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349054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160</Words>
  <Application>Microsoft Office PowerPoint</Application>
  <PresentationFormat>Grand écran</PresentationFormat>
  <Paragraphs>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Diophante</vt:lpstr>
      <vt:lpstr>Son épitaphe #6  d’enfance 1/6     14</vt:lpstr>
      <vt:lpstr>#7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CSBE</dc:creator>
  <cp:lastModifiedBy>CSBE</cp:lastModifiedBy>
  <cp:revision>4</cp:revision>
  <dcterms:created xsi:type="dcterms:W3CDTF">2022-01-18T15:20:41Z</dcterms:created>
  <dcterms:modified xsi:type="dcterms:W3CDTF">2022-01-18T15:44:56Z</dcterms:modified>
</cp:coreProperties>
</file>