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923730-52B2-4379-8B3E-324ECC99CD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72129D-C436-4A0E-B8FF-DA531685B5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9D811D-B330-4CCA-AAAF-315646142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7494-7256-486E-8928-DAC9309A5E05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ECA2C13-508D-49FD-B2C9-287179C6F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33F7F3-19C6-47F6-87C3-56E7B40A7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4CB-FA4A-4E8A-B5EF-7B41E4580B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0321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24F34A-5814-4C2B-9734-651FC8F23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8A86A28-D325-4F24-8862-3A7B1CB8C0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50B78B-FBC5-4E46-B835-AD6159374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7494-7256-486E-8928-DAC9309A5E05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7CDE0AC-F117-4C20-8B9A-E410311F7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9E77D4-E2E6-4E71-A4F8-4780E2FD6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4CB-FA4A-4E8A-B5EF-7B41E4580B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7193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0D21FA4-ACF6-4022-ADC6-21CDD35AE4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CDB2517-BFE9-432A-AF47-37AB88CE70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8C61A5-F44B-4C73-9E99-1869E0534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7494-7256-486E-8928-DAC9309A5E05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2A97F4-8706-43FF-9566-2F6567B28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C29B3F-2F6C-434E-810E-40D9E4BB6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4CB-FA4A-4E8A-B5EF-7B41E4580B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4205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251462-FCB2-4708-A214-830EE7C33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C6477C-CD3C-429F-9CD3-0A0DBC3B1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D4490E-849A-4796-A07C-559AB636E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7494-7256-486E-8928-DAC9309A5E05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2A56269-2E33-4052-BD69-82F72D6BE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818A00-827D-46FF-AB6E-50CFAA16F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4CB-FA4A-4E8A-B5EF-7B41E4580B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43695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39308A-1599-4389-9524-468BCC85BC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3ECC490-BEF1-43DB-8F4E-77F1CDCA44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7BA98A1-60BF-4E6E-9D04-F4EF9A3C6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7494-7256-486E-8928-DAC9309A5E05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F52CEB-BF52-4049-B736-7D1E51D10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35F9C53-5A28-48EE-903F-2AB2C6570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4CB-FA4A-4E8A-B5EF-7B41E4580B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4889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8CE7AB-9B2A-4FAE-82DA-07669585A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5FCE1E-D9DF-4BA4-BCF9-1F17700730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3700B1E-310B-4052-849D-37861B13CC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E258D7-29A4-4724-8231-9AFF203D8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7494-7256-486E-8928-DAC9309A5E05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757319-595A-4A62-A061-656001282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C1D49DE-C0C3-46B3-A9C5-52BAAB527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4CB-FA4A-4E8A-B5EF-7B41E4580B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4072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6AF8ED-B349-498A-A131-4369596EE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9D54789-4CBD-45E1-89ED-AAC88D2C4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38C1639-5467-4623-B632-4E738701C2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03F7AE4-6B46-4D3D-934D-4DD615684D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411FD86-F663-4C08-8830-CDE669519E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CE6B6DA-5B6F-4BCF-9067-813F2AE21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7494-7256-486E-8928-DAC9309A5E05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07A1E89-330A-47DA-8C53-6DE5EC235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375F81B-16F9-4A50-B800-E6CEA3047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4CB-FA4A-4E8A-B5EF-7B41E4580B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5477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0C9D37-C95B-4864-8B28-D2A12F3AD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7B093D1-326A-4DD1-A597-0A057141A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7494-7256-486E-8928-DAC9309A5E05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FDF0C1D-BDE8-4DC7-87D8-41468593F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D95FE27-E4E1-4C9C-A6A5-F2E3B46B7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4CB-FA4A-4E8A-B5EF-7B41E4580B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52669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D872629-3647-4673-8A3C-DB3A8FDE1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7494-7256-486E-8928-DAC9309A5E05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B494348-5972-4E2D-AF80-CAD230F9E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0161FFB-8B2B-4F8D-9F6E-AADA1419B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4CB-FA4A-4E8A-B5EF-7B41E4580B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0707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0EA675-A575-4200-8117-DCF291103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0F3CF66-AD4A-4E45-A909-4E2062F33E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0133E68-5D6B-40E3-93D8-10CB1AFA1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3D7D6C-87EB-477F-A09D-713AD9F17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7494-7256-486E-8928-DAC9309A5E05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66E5E69-83D9-4191-9B45-142045128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39E2E7E-2442-4419-AE85-ABDA329A6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4CB-FA4A-4E8A-B5EF-7B41E4580B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844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1F9346-125F-446B-AA52-3D9690328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9428B55-2593-4D70-B39A-06EE14D367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55C7447-64BB-45CC-BE57-E62D4D3A58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4329024-45C2-4EB9-868A-6B2B6C9BF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B7494-7256-486E-8928-DAC9309A5E05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9D20EE7-FF52-4B81-916F-E18D32B0C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4D95E70-0A09-41C9-8294-8DF8667F2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F54CB-FA4A-4E8A-B5EF-7B41E4580B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90505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AF3E577-EB04-4655-8C3C-8FD6713FC5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2BD1CE6-DF7E-4E9F-AED8-9CE0F6698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18E248-E68A-4B64-84FC-C9FF831A99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B7494-7256-486E-8928-DAC9309A5E05}" type="datetimeFigureOut">
              <a:rPr lang="fr-CA" smtClean="0"/>
              <a:t>2022-04-01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060A33-DC68-48FE-9A20-E2F463D47D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1E36BAE-D4A8-4DD7-AEBB-A7B4C70F9F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F54CB-FA4A-4E8A-B5EF-7B41E4580BC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816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FAC8E6-3985-46B8-AFF3-16752668B9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Hypatie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8FC2075-6416-4AE9-9E45-C8ADDDC5AB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7690" y="3531781"/>
            <a:ext cx="3876619" cy="2203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286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3A7599-35E6-4CC0-9433-74CC4A37F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Son père </a:t>
            </a:r>
            <a:r>
              <a:rPr lang="fr-CA" dirty="0" err="1"/>
              <a:t>Théon</a:t>
            </a:r>
            <a:r>
              <a:rPr lang="fr-CA" dirty="0"/>
              <a:t> </a:t>
            </a:r>
            <a:r>
              <a:rPr lang="fr-CA" dirty="0" err="1"/>
              <a:t>Alexendrie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23601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00DF15-291E-4F86-8881-D441854F7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fonction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D8BB8A3-3C53-4320-98A4-66A89853E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'Hypatie </a:t>
            </a:r>
            <a:r>
              <a:rPr lang="fr-CA" dirty="0" err="1"/>
              <a:t>marcelienne</a:t>
            </a:r>
            <a:r>
              <a:rPr lang="fr-CA" dirty="0"/>
              <a:t> est une néo-platonicienne qui croit au pouvoir de la Beauté — sous toutes ses formes artistiques, mais surtout celle de la littérature — comme instrument de la reconquête de l'Un et moyen d'accès à l'éternel</a:t>
            </a:r>
          </a:p>
        </p:txBody>
      </p:sp>
    </p:spTree>
    <p:extLst>
      <p:ext uri="{BB962C8B-B14F-4D97-AF65-F5344CB8AC3E}">
        <p14:creationId xmlns:p14="http://schemas.microsoft.com/office/powerpoint/2010/main" val="1536360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2AFB6B-9641-4492-96E5-1682C54F3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Période de temp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21ECAF-69DD-4415-920F-DEE0F9C02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VIIe siècle</a:t>
            </a:r>
          </a:p>
        </p:txBody>
      </p:sp>
    </p:spTree>
    <p:extLst>
      <p:ext uri="{BB962C8B-B14F-4D97-AF65-F5344CB8AC3E}">
        <p14:creationId xmlns:p14="http://schemas.microsoft.com/office/powerpoint/2010/main" val="2498100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46EF41-07E4-4567-8831-2C4B34CB0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localité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A859255-3073-4DBE-8743-B28A97860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err="1"/>
              <a:t>alexendrie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65403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663216F-21F9-4AB0-A246-E336C2A89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Elle étai considéré comme la premier philosophe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9EB46B-F1D5-4E19-9CF1-64ED24B94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Faite entrer l’accusé</a:t>
            </a:r>
          </a:p>
          <a:p>
            <a:r>
              <a:rPr lang="fr-CA" dirty="0"/>
              <a:t>Vérifier l’accusé</a:t>
            </a:r>
          </a:p>
          <a:p>
            <a:r>
              <a:rPr lang="fr-CA" dirty="0"/>
              <a:t>Enforcer l’accuser</a:t>
            </a:r>
          </a:p>
          <a:p>
            <a:r>
              <a:rPr lang="fr-CA" dirty="0"/>
              <a:t>Même efforcer l’accusé</a:t>
            </a:r>
          </a:p>
        </p:txBody>
      </p:sp>
    </p:spTree>
    <p:extLst>
      <p:ext uri="{BB962C8B-B14F-4D97-AF65-F5344CB8AC3E}">
        <p14:creationId xmlns:p14="http://schemas.microsoft.com/office/powerpoint/2010/main" val="2694978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BABBD9-4D6D-4FEB-89BE-9CB2BAB46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Elle enseigne elle vulgarise l’astronomie</a:t>
            </a:r>
          </a:p>
        </p:txBody>
      </p:sp>
    </p:spTree>
    <p:extLst>
      <p:ext uri="{BB962C8B-B14F-4D97-AF65-F5344CB8AC3E}">
        <p14:creationId xmlns:p14="http://schemas.microsoft.com/office/powerpoint/2010/main" val="30513889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73</Words>
  <Application>Microsoft Office PowerPoint</Application>
  <PresentationFormat>Grand écran</PresentationFormat>
  <Paragraphs>14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Hypatie</vt:lpstr>
      <vt:lpstr>Son père Théon Alexendrie</vt:lpstr>
      <vt:lpstr>fonction</vt:lpstr>
      <vt:lpstr>Période de temp</vt:lpstr>
      <vt:lpstr>localité</vt:lpstr>
      <vt:lpstr>Elle étai considéré comme la premier philosophe</vt:lpstr>
      <vt:lpstr>Elle enseigne elle vulgarise l’astronomie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Hypatie</dc:title>
  <dc:creator>CSBE</dc:creator>
  <cp:lastModifiedBy>CSBE</cp:lastModifiedBy>
  <cp:revision>2</cp:revision>
  <dcterms:created xsi:type="dcterms:W3CDTF">2022-04-01T14:20:28Z</dcterms:created>
  <dcterms:modified xsi:type="dcterms:W3CDTF">2022-04-01T14:35:26Z</dcterms:modified>
</cp:coreProperties>
</file>