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9B3ED0-C3D5-42D9-BA75-9E6FB26086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670DBA9-448C-41BB-8CDD-4956B7FB73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114B1B-3E69-4E35-93D5-34B8C5B60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2583-B7F3-4113-9FF7-E28405760071}" type="datetimeFigureOut">
              <a:rPr lang="fr-CA" smtClean="0"/>
              <a:t>2022-11-01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16FC3F-AFFE-441D-ABB2-F4F9B2B79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73F111-4480-451B-842B-CC8059214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114E-015B-453A-AC16-3CB7A0D9CB9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32187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BAD205-1901-4A9D-9391-3A9BDE51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D0BE704-1164-4621-808D-25F9DF40F9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355556-2EB3-4DF4-9842-8A8EBE649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2583-B7F3-4113-9FF7-E28405760071}" type="datetimeFigureOut">
              <a:rPr lang="fr-CA" smtClean="0"/>
              <a:t>2022-11-01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82E427-A459-443D-BDF7-D9E0626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16E3D9-00CD-4923-9B37-CD3676FD2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114E-015B-453A-AC16-3CB7A0D9CB9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13101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32A387F-500F-4429-92F9-84D8D36D58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12F6795-3D31-486B-B3E5-BC97E7C35D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FD2B95-35CC-4E3F-9BBF-18BDC6143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2583-B7F3-4113-9FF7-E28405760071}" type="datetimeFigureOut">
              <a:rPr lang="fr-CA" smtClean="0"/>
              <a:t>2022-11-01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975440-0270-4283-A7D3-CB4C69D84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9D98E0-DA71-48FF-8D65-7DC32BA6E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114E-015B-453A-AC16-3CB7A0D9CB9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01410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E61C77-73E7-4C17-8132-ACD91D75C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09EB89-8E25-481C-B955-D1F51E666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929FE6-D0AB-425A-A3BB-1374FA8CA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2583-B7F3-4113-9FF7-E28405760071}" type="datetimeFigureOut">
              <a:rPr lang="fr-CA" smtClean="0"/>
              <a:t>2022-11-01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3546B42-66F1-4631-A447-E3D08DF1D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5E57F9-5EB7-4755-999A-930DE7583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114E-015B-453A-AC16-3CB7A0D9CB9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14882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D53943-9689-4B58-A360-1E5A79792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98FDB9B-88AE-4BF1-88F0-FB984A505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B2A10D-29E7-4AB4-9B2B-4F8F21562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2583-B7F3-4113-9FF7-E28405760071}" type="datetimeFigureOut">
              <a:rPr lang="fr-CA" smtClean="0"/>
              <a:t>2022-11-01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C32CD7-8E0B-4A53-98A0-B54002D81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A56C3E-4661-4BE3-9E36-7FCCA0351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114E-015B-453A-AC16-3CB7A0D9CB9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79007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0F45C1-592F-4946-B451-B720C66B9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029333-9E5F-40F7-967C-137CFB4B6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B62202A-A5F6-459E-A3F8-1CB7593061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2ACC2C4-FCDD-4578-8273-C8CFCBEA3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2583-B7F3-4113-9FF7-E28405760071}" type="datetimeFigureOut">
              <a:rPr lang="fr-CA" smtClean="0"/>
              <a:t>2022-11-01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B6A4ABE-B363-4687-95A1-8FE51FA5B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598FA4D-FA25-48A5-9B52-957BE0111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114E-015B-453A-AC16-3CB7A0D9CB9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5237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59D372-AFB8-496F-90E8-611F2FAEB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9F32E95-69D2-4C62-BFFB-859223116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6514CE6-1142-48E0-960B-C84F14F815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768A02A-CFC4-4C88-AA49-2A1D7BFCBC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98AE456-A854-4D32-B33A-039C8D0A24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3621A07-F8F1-44DB-9DD7-EE611F3A6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2583-B7F3-4113-9FF7-E28405760071}" type="datetimeFigureOut">
              <a:rPr lang="fr-CA" smtClean="0"/>
              <a:t>2022-11-01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0DF7217-D5D6-462E-890E-167A5CE94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BB5C40B-CBB0-466D-963F-0A340B38D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114E-015B-453A-AC16-3CB7A0D9CB9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38078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469CB4-DA34-4C6F-8733-B1B89AE0E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E1A861C-4D6E-4C3D-A9BB-B14968068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2583-B7F3-4113-9FF7-E28405760071}" type="datetimeFigureOut">
              <a:rPr lang="fr-CA" smtClean="0"/>
              <a:t>2022-11-01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1B4E3A-7519-4D06-AC43-114EF6101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6EC1073-A71A-417F-9CD0-13F4BAE05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114E-015B-453A-AC16-3CB7A0D9CB9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43134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E25335E-324D-4D2B-BF6F-34B906A52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2583-B7F3-4113-9FF7-E28405760071}" type="datetimeFigureOut">
              <a:rPr lang="fr-CA" smtClean="0"/>
              <a:t>2022-11-01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110013B-17EE-41D5-A3A6-05899E3F3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116FEE1-E7B0-4306-BCB0-51EFA15E6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114E-015B-453A-AC16-3CB7A0D9CB9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0336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71FAC9-9BBB-4698-B57A-51237BA99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1786AD-3F8B-4E45-BA94-9406414FE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43F58F8-0A0D-47A7-BD17-66D707CEDE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B5E179-1C3E-40B9-ADE3-4CAECAF57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2583-B7F3-4113-9FF7-E28405760071}" type="datetimeFigureOut">
              <a:rPr lang="fr-CA" smtClean="0"/>
              <a:t>2022-11-01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6287389-06C4-4C41-A49A-F6DE36E4C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4412536-3396-48C6-8E5A-50403352F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114E-015B-453A-AC16-3CB7A0D9CB9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5254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42BA86-9C6E-42B5-8DFD-F4EB8124B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AFB2243-73E0-46A6-A999-B37AE7645D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6240CD1-9877-46AE-B719-128B6E5B4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95BCAD-C7C2-47AC-BE8E-93827F477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2583-B7F3-4113-9FF7-E28405760071}" type="datetimeFigureOut">
              <a:rPr lang="fr-CA" smtClean="0"/>
              <a:t>2022-11-01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C908839-8261-466A-ABA1-FA23634EC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00B8E11-29B0-4A47-8621-9F4185415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114E-015B-453A-AC16-3CB7A0D9CB9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99996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3299BB8-D8F2-453D-8EFA-51EAB24B7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923A01-9760-48BC-9D9E-BC295BE46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FC4C32-772F-476F-84C0-69A4A3342F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22583-B7F3-4113-9FF7-E28405760071}" type="datetimeFigureOut">
              <a:rPr lang="fr-CA" smtClean="0"/>
              <a:t>2022-11-01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62DF9A-35DC-45CB-8A9A-7AE2FAC9A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A5E32A-1D66-41A0-8F88-2DDE3A7351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D114E-015B-453A-AC16-3CB7A0D9CB9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0722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428A3205-329C-4965-A1CA-CD0E20784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6257"/>
            <a:ext cx="9144000" cy="5047111"/>
          </a:xfrm>
        </p:spPr>
        <p:txBody>
          <a:bodyPr>
            <a:normAutofit/>
          </a:bodyPr>
          <a:lstStyle/>
          <a:p>
            <a:r>
              <a:rPr lang="fr-CA" dirty="0"/>
              <a:t>Nom: Léonard da Vinci</a:t>
            </a:r>
          </a:p>
          <a:p>
            <a:r>
              <a:rPr lang="fr-CA" dirty="0"/>
              <a:t>Image:</a:t>
            </a:r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r>
              <a:rPr lang="fr-CA" dirty="0"/>
              <a:t>Nationalité: Italien</a:t>
            </a:r>
          </a:p>
          <a:p>
            <a:r>
              <a:rPr lang="fr-CA" dirty="0"/>
              <a:t>Drapeau:</a:t>
            </a:r>
          </a:p>
          <a:p>
            <a:r>
              <a:rPr lang="fr-CA" dirty="0"/>
              <a:t>Période de temps:</a:t>
            </a:r>
            <a:r>
              <a:rPr lang="en-US" dirty="0"/>
              <a:t>1452 - 1519</a:t>
            </a:r>
            <a:endParaRPr lang="fr-CA" dirty="0"/>
          </a:p>
          <a:p>
            <a:r>
              <a:rPr lang="fr-CA" dirty="0"/>
              <a:t>Contributions (7):</a:t>
            </a:r>
            <a:r>
              <a:rPr lang="fr-CA" dirty="0" err="1"/>
              <a:t>tank,machine</a:t>
            </a:r>
            <a:r>
              <a:rPr lang="fr-CA" dirty="0"/>
              <a:t> </a:t>
            </a:r>
            <a:r>
              <a:rPr lang="fr-CA" dirty="0" err="1"/>
              <a:t>volante,parachute,hélicoptère,art</a:t>
            </a:r>
            <a:r>
              <a:rPr lang="fr-CA" dirty="0"/>
              <a:t> et science</a:t>
            </a:r>
          </a:p>
          <a:p>
            <a:r>
              <a:rPr lang="fr-CA" dirty="0"/>
              <a:t>Images (2)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7C2699C-58E4-42BE-B119-B43326BF1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917" y="949360"/>
            <a:ext cx="1131347" cy="163247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68611CE-DF2B-440E-AC2E-490345AB8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917" y="3048877"/>
            <a:ext cx="1131348" cy="56965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F878181-D741-4F74-AB55-A88844512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496" y="4818387"/>
            <a:ext cx="2218866" cy="124996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E97B434-3B1A-4B4E-BB8F-6649E7F9F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0362" y="4818386"/>
            <a:ext cx="1629096" cy="124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807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</Words>
  <Application>Microsoft Office PowerPoint</Application>
  <PresentationFormat>Grand écran</PresentationFormat>
  <Paragraphs>10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Thème Office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CSBE</dc:creator>
  <cp:lastModifiedBy>CSBE</cp:lastModifiedBy>
  <cp:revision>1</cp:revision>
  <dcterms:created xsi:type="dcterms:W3CDTF">2022-11-01T15:47:24Z</dcterms:created>
  <dcterms:modified xsi:type="dcterms:W3CDTF">2022-11-01T15:48:11Z</dcterms:modified>
</cp:coreProperties>
</file>