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inkml+xml" PartName="/ppt/ink/ink1.xml"/>
  <Override ContentType="application/inkml+xml" PartName="/ppt/ink/ink10.xml"/>
  <Override ContentType="application/inkml+xml" PartName="/ppt/ink/ink11.xml"/>
  <Override ContentType="application/inkml+xml" PartName="/ppt/ink/ink12.xml"/>
  <Override ContentType="application/inkml+xml" PartName="/ppt/ink/ink13.xml"/>
  <Override ContentType="application/inkml+xml" PartName="/ppt/ink/ink14.xml"/>
  <Override ContentType="application/inkml+xml" PartName="/ppt/ink/ink15.xml"/>
  <Override ContentType="application/inkml+xml" PartName="/ppt/ink/ink16.xml"/>
  <Override ContentType="application/inkml+xml" PartName="/ppt/ink/ink17.xml"/>
  <Override ContentType="application/inkml+xml" PartName="/ppt/ink/ink18.xml"/>
  <Override ContentType="application/inkml+xml" PartName="/ppt/ink/ink19.xml"/>
  <Override ContentType="application/inkml+xml" PartName="/ppt/ink/ink2.xml"/>
  <Override ContentType="application/inkml+xml" PartName="/ppt/ink/ink20.xml"/>
  <Override ContentType="application/inkml+xml" PartName="/ppt/ink/ink21.xml"/>
  <Override ContentType="application/inkml+xml" PartName="/ppt/ink/ink22.xml"/>
  <Override ContentType="application/inkml+xml" PartName="/ppt/ink/ink23.xml"/>
  <Override ContentType="application/inkml+xml" PartName="/ppt/ink/ink24.xml"/>
  <Override ContentType="application/inkml+xml" PartName="/ppt/ink/ink25.xml"/>
  <Override ContentType="application/inkml+xml" PartName="/ppt/ink/ink26.xml"/>
  <Override ContentType="application/inkml+xml" PartName="/ppt/ink/ink27.xml"/>
  <Override ContentType="application/inkml+xml" PartName="/ppt/ink/ink28.xml"/>
  <Override ContentType="application/inkml+xml" PartName="/ppt/ink/ink29.xml"/>
  <Override ContentType="application/inkml+xml" PartName="/ppt/ink/ink3.xml"/>
  <Override ContentType="application/inkml+xml" PartName="/ppt/ink/ink30.xml"/>
  <Override ContentType="application/inkml+xml" PartName="/ppt/ink/ink31.xml"/>
  <Override ContentType="application/inkml+xml" PartName="/ppt/ink/ink32.xml"/>
  <Override ContentType="application/inkml+xml" PartName="/ppt/ink/ink33.xml"/>
  <Override ContentType="application/inkml+xml" PartName="/ppt/ink/ink34.xml"/>
  <Override ContentType="application/inkml+xml" PartName="/ppt/ink/ink35.xml"/>
  <Override ContentType="application/inkml+xml" PartName="/ppt/ink/ink36.xml"/>
  <Override ContentType="application/inkml+xml" PartName="/ppt/ink/ink37.xml"/>
  <Override ContentType="application/inkml+xml" PartName="/ppt/ink/ink38.xml"/>
  <Override ContentType="application/inkml+xml" PartName="/ppt/ink/ink39.xml"/>
  <Override ContentType="application/inkml+xml" PartName="/ppt/ink/ink4.xml"/>
  <Override ContentType="application/inkml+xml" PartName="/ppt/ink/ink40.xml"/>
  <Override ContentType="application/inkml+xml" PartName="/ppt/ink/ink41.xml"/>
  <Override ContentType="application/inkml+xml" PartName="/ppt/ink/ink42.xml"/>
  <Override ContentType="application/inkml+xml" PartName="/ppt/ink/ink43.xml"/>
  <Override ContentType="application/inkml+xml" PartName="/ppt/ink/ink44.xml"/>
  <Override ContentType="application/inkml+xml" PartName="/ppt/ink/ink45.xml"/>
  <Override ContentType="application/inkml+xml" PartName="/ppt/ink/ink46.xml"/>
  <Override ContentType="application/inkml+xml" PartName="/ppt/ink/ink47.xml"/>
  <Override ContentType="application/inkml+xml" PartName="/ppt/ink/ink48.xml"/>
  <Override ContentType="application/inkml+xml" PartName="/ppt/ink/ink49.xml"/>
  <Override ContentType="application/inkml+xml" PartName="/ppt/ink/ink5.xml"/>
  <Override ContentType="application/inkml+xml" PartName="/ppt/ink/ink50.xml"/>
  <Override ContentType="application/inkml+xml" PartName="/ppt/ink/ink51.xml"/>
  <Override ContentType="application/inkml+xml" PartName="/ppt/ink/ink52.xml"/>
  <Override ContentType="application/inkml+xml" PartName="/ppt/ink/ink53.xml"/>
  <Override ContentType="application/inkml+xml" PartName="/ppt/ink/ink54.xml"/>
  <Override ContentType="application/inkml+xml" PartName="/ppt/ink/ink55.xml"/>
  <Override ContentType="application/inkml+xml" PartName="/ppt/ink/ink6.xml"/>
  <Override ContentType="application/inkml+xml" PartName="/ppt/ink/ink7.xml"/>
  <Override ContentType="application/inkml+xml" PartName="/ppt/ink/ink8.xml"/>
  <Override ContentType="application/inkml+xml" PartName="/ppt/ink/ink9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custDataLst>
    <p:tags r:id="rId11"/>
  </p:custDataLst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notesViewPr>
    <p:cSldViewPr>
      <p:cViewPr>
        <p:scale>
          <a:sx d="100" n="1"/>
          <a:sy d="100" n="1"/>
        </p:scale>
        <p:origin x="0" y="0"/>
      </p:cViewPr>
    </p:cSldViewPr>
  </p:notesViewPr>
  <p:gridSpacing cx="76200" cy="76200"/>
</p:viewPr>
</file>

<file path=ppt/_rels/presentation.xml.rels><?xml version="1.0" encoding="UTF-8" standalone="yes"?><Relationships xmlns="http://schemas.openxmlformats.org/package/2006/relationships"><Relationship Id="rId11" Target="tags/tag1.xml" Type="http://schemas.openxmlformats.org/officeDocument/2006/relationships/tags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11008 9556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6891 7709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7419 8272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7190 7364 16383 0 0,'12'-6'0'0'0,"5"-2"0"0"0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7982 7744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7630 8929 16383 0 0,'0'-12'0'0'0,"0"-35"0"0"0,0-9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7524 7551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8000 6829 16383 0 0,'6'0'0'0'0,"14"0"0"0"0,22 0 0 0 0,17 0 0 0 0,10 0 0 0 0,-7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8422 7815 16383 0 0,'0'6'0'0'0,"0"2"0"0"0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7894 8699 16383 0 0,'12'-6'0'0'0,"29"-8"0"0"0,25-14 0 0 0,2-2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8862 7639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11694 10102 16383 0 0,'0'0'0'0'0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8844 7146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7401 7058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8404 7287 16383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8457 6565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9970 7834 16383 0 0,'6'-6'0'0'0,"21"-8"0"0"0,11-8 0 0 0,6-1 0 0 0,7-7 0 0 0,8-12 0 0 0,6-5 0 0 0,3 0 0 0 0,-2 1 0 0 0,-8 3 0 0 0,-6 3 0 0 0,-7 1 0 0 0,2-4 0 0 0,-2-2 0 0 0,-2 2 0 0 0,5-5 0 0 0,-1 0 0 0 0,-2 2 0 0 0,-2-4 0 0 0,-3-5 0 0 0,-1 0 0 0 0,-2 4 0 0 0,-1 4 0 0 0,18 10 0 0 0,24 12 0 0 0,24 16 0 0 0,6 9 0 0 0,-9 5 0 0 0,16 14 0 0 0,-6 3 0 0 0,-3 5 0 0 0,-1-3 0 0 0,-7 1 0 0 0,6 2 0 0 0,-10-3 0 0 0,-2-6 0 0 0,1 6 0 0 0,-2 0 0 0 0,-5-6 0 0 0,2-4 0 0 0,-3-6 0 0 0,4-3 0 0 0,-2-4 0 0 0,3 0 0 0 0,10-2 0 0 0,1 0 0 0 0,2 0 0 0 0,1 0 0 0 0,-4 0 0 0 0,-8 1 0 0 0,0 0 0 0 0,-4 0 0 0 0,1 0 0 0 0,-8-6 0 0 0,7-3 0 0 0,0-4 0 0 0,-2-2 0 0 0,2 3 0 0 0,-1-3 0 0 0,3 1 0 0 0,4 3 0 0 0,-1-9 0 0 0,-11-1 0 0 0,0 3 0 0 0,-9 4 0 0 0,2-1 0 0 0,1 2 0 0 0,5-3 0 0 0,-5 1 0 0 0,-2-3 0 0 0,-3 2 0 0 0,0-9 0 0 0,-7 0 0 0 0,5-2 0 0 0,-4 3 0 0 0,-7 7 0 0 0,12 11 0 0 0,0 14 0 0 0,-6 11 0 0 0,4 14 0 0 0,-3 9 0 0 0,-6 14 0 0 0,-7 11 0 0 0,-7 0 0 0 0,2 0 0 0 0,4 2 0 0 0,7 1 0 0 0,5 7 0 0 0,-2-4 0 0 0,2-1 0 0 0,1-8 0 0 0,2-1 0 0 0,-3-7 0 0 0,-7-5 0 0 0,-7-6 0 0 0,14 1 0 0 0,7-6 0 0 0,4-5 0 0 0,-3-7 0 0 0,-3-10 0 0 0,-6-6 0 0 0,-8-7 0 0 0,-7-3 0 0 0,1-3 0 0 0,-1 0 0 0 0,-3-1 0 0 0,-3 1 0 0 0,10-1 0 0 0,3 2 0 0 0,-3-1 0 0 0,10 1 0 0 0,6-13 0 0 0,4-3 0 0 0,-4 1 0 0 0,-8-4 0 0 0,-7 2 0 0 0,-12 4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6205 7814 16383 0 0,'6'6'0'0'0,"14"-10"0"0"0,11-16 0 0 0,5-12 0 0 0,15-24 0 0 0,5-9 0 0 0,6-6 0 0 0,-3-3 0 0 0,-4 5 0 0 0,-6 2 0 0 0,-5 7 0 0 0,-3 6 0 0 0,-4 14 0 0 0,-1 12 0 0 0,-1 6 0 0 0,0 6 0 0 0,6 6 0 0 0,2-1 0 0 0,1 0 0 0 0,-2-3 0 0 0,-2-5 0 0 0,-1-6 0 0 0,4-5 0 0 0,8-4 0 0 0,13-7 0 0 0,2-4 0 0 0,-4 0 0 0 0,0-4 0 0 0,-5-1 0 0 0,-12 3 0 0 0,-8 3 0 0 0,-9-4 0 0 0,-4 1 0 0 0,0 8 0 0 0,2 5 0 0 0,-3 8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10504 9848 16383 0 0,'-6'0'0'0'0,"-8"0"0"0"0,-26-18 0 0 0,-13-13 0 0 0,-3-6 0 0 0,8-4 0 0 0,-1-7 0 0 0,3-1 0 0 0,3 1 0 0 0,8 3 0 0 0,4 3 0 0 0,-4-3 0 0 0,-3-1 0 0 0,-1-5 0 0 0,0 1 0 0 0,-6-4 0 0 0,-1 8 0 0 0,-5-1 0 0 0,6 1 0 0 0,-1-3 0 0 0,1-6 0 0 0,1 0 0 0 0,3 4 0 0 0,-4 4 0 0 0,-1 4 0 0 0,2 3 0 0 0,-10 8 0 0 0,-3 11 0 0 0,-9 7 0 0 0,0 1 0 0 0,6-4 0 0 0,6 2 0 0 0,-6-4 0 0 0,-5 2 0 0 0,-9-9 0 0 0,-11-11 0 0 0,-10-1 0 0 0,-12-11 0 0 0,5 3 0 0 0,14 2 0 0 0,22 3 0 0 0,16-4 0 0 0,17 0 0 0 0,14 1 0 0 0,10 2 0 0 0,6-10 0 0 0,4-2 0 0 0,2 1 0 0 0,1-2 0 0 0,-2 2 0 0 0,1 4 0 0 0,-2 5 0 0 0,0-4 0 0 0,-1 2 0 0 0,1 1 0 0 0,-1-3 0 0 0,6-12 0 0 0,2-2 0 0 0,-1-3 0 0 0,12-2 0 0 0,7-15 0 0 0,1 1 0 0 0,1-4 0 0 0,2 0 0 0 0,2 8 0 0 0,1 11 0 0 0,2 5 0 0 0,1 0 0 0 0,0-1 0 0 0,-5 3 0 0 0,9-12 0 0 0,11-7 0 0 0,3-3 0 0 0,4 2 0 0 0,-1 6 0 0 0,-5 11 0 0 0,-11 9 0 0 0,6-4 0 0 0,2-18 0 0 0,-3-1 0 0 0,4-1 0 0 0,0 1 0 0 0,-3 7 0 0 0,-3 9 0 0 0,-4-3 0 0 0,5 2 0 0 0,0 6 0 0 0,-1 7 0 0 0,4-2 0 0 0,0 2 0 0 0,-2 9 0 0 0,3 5 0 0 0,0 9 0 0 0,4 1 0 0 0,4 6 0 0 0,6-6 0 0 0,-2-6 0 0 0,6 2 0 0 0,-1 1 0 0 0,6-3 0 0 0,3 5 0 0 0,8-6 0 0 0,1 3 0 0 0,-7-1 0 0 0,1 5 0 0 0,13 7 0 0 0,2 6 0 0 0,4 4 0 0 0,-8 5 0 0 0,-13 1 0 0 0,-14 2 0 0 0,1 7 0 0 0,3 7 0 0 0,7 8 0 0 0,5 6 0 0 0,0 11 0 0 0,0-3 0 0 0,-7 0 0 0 0,2-7 0 0 0,-5-2 0 0 0,-2-1 0 0 0,-5-3 0 0 0,-2 5 0 0 0,-4 4 0 0 0,0 9 0 0 0,4 4 0 0 0,-3-1 0 0 0,-10-1 0 0 0,-8 4 0 0 0,-9 12 0 0 0,2 14 0 0 0,2 7 0 0 0,1 14 0 0 0,2-3 0 0 0,-6 8 0 0 0,4-2 0 0 0,3-4 0 0 0,-5-13 0 0 0,-2-1 0 0 0,-6-3 0 0 0,-1-1 0 0 0,-4-2 0 0 0,-6-2 0 0 0,-5 7 0 0 0,-3 1 0 0 0,9 5 0 0 0,2-5 0 0 0,-1 2 0 0 0,2-1 0 0 0,0-2 0 0 0,-5-2 0 0 0,-3-1 0 0 0,-4-9 0 0 0,4 4 0 0 0,0-5 0 0 0,-2-7 0 0 0,-1 4 0 0 0,-2-1 0 0 0,4 6 0 0 0,1-2 0 0 0,-1-6 0 0 0,-2-8 0 0 0,-2 1 0 0 0,-2-4 0 0 0,12 3 0 0 0,2 5 0 0 0,0-2 0 0 0,-4-4 0 0 0,-4-4 0 0 0,-2 2 0 0 0,-4-1 0 0 0,-1-3 0 0 0,-1-3 0 0 0,-7 10 0 0 0,-8 9 0 0 0,-1 11 0 0 0,-5 7 0 0 0,2 1 0 0 0,-2 6 0 0 0,-4 1 0 0 0,2-9 0 0 0,0-11 0 0 0,3-11 0 0 0,5-3 0 0 0,-1-4 0 0 0,2-11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13479 7266 16383 0 0,'-6'-6'0'0'0,"-8"-8"0"0"0,-20-2 0 0 0,-11-4 0 0 0,-9-11 0 0 0,-9-7 0 0 0,2-2 0 0 0,3 5 0 0 0,1-3 0 0 0,3 4 0 0 0,-1 2 0 0 0,3 7 0 0 0,-9 1 0 0 0,6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7109 9669 16383 0 0,'0'-13'0'0'0,"-6"-27"0"0"0,-2-27 0 0 0,0-19 0 0 0,2-26 0 0 0,1-19 0 0 0,2-23 0 0 0,-10-29 0 0 0,-10-26 0 0 0,-1-20 0 0 0,-2-2 0 0 0,3 8 0 0 0,6 5 0 0 0,5 9 0 0 0,5 9 0 0 0,4 20 0 0 0,2 11 0 0 0,1 9 0 0 0,1 14 0 0 0,0 19 0 0 0,0 6 0 0 0,0 13 0 0 0,0 5 0 0 0,11-4 0 0 0,11 4 0 0 0,7 1 0 0 0,4 6 0 0 0,9 1 0 0 0,4 4 0 0 0,-1-1 0 0 0,11-3 0 0 0,1-4 0 0 0,-3 9 0 0 0,2 8 0 0 0,9-1 0 0 0,6 1 0 0 0,9-3 0 0 0,3 0 0 0 0,5-3 0 0 0,0 6 0 0 0,4 6 0 0 0,3 3 0 0 0,-1 1 0 0 0,7 2 0 0 0,4 6 0 0 0,4 1 0 0 0,6 0 0 0 0,3-2 0 0 0,-7 4 0 0 0,1-6 0 0 0,1 2 0 0 0,-1 7 0 0 0,17-6 0 0 0,5 2 0 0 0,-2 5 0 0 0,0 1 0 0 0,-3 9 0 0 0,0 7 0 0 0,-10 4 0 0 0,-6 8 0 0 0,-5 2 0 0 0,10-6 0 0 0,3-3 0 0 0,-7 3 0 0 0,-5 1 0 0 0,-8 7 0 0 0,8 6 0 0 0,11 1 0 0 0,15 3 0 0 0,21 4 0 0 0,14 4 0 0 0,10 2 0 0 0,3 3 0 0 0,-10 1 0 0 0,-23 0 0 0 0,-19 1 0 0 0,-7 0 0 0 0,-12-1 0 0 0,-2 1 0 0 0,-7-1 0 0 0,4 0 0 0 0,7 0 0 0 0,15 0 0 0 0,10 0 0 0 0,-1 0 0 0 0,7 6 0 0 0,3 15 0 0 0,7 9 0 0 0,1 6 0 0 0,11 9 0 0 0,2 3 0 0 0,1 6 0 0 0,4-1 0 0 0,13 16 0 0 0,7 8 0 0 0,0 3 0 0 0,-2-6 0 0 0,-10-9 0 0 0,-17-16 0 0 0,-19-3 0 0 0,-22-5 0 0 0,-14-2 0 0 0,-7-2 0 0 0,-3 5 0 0 0,5 8 0 0 0,16 13 0 0 0,18 9 0 0 0,15 16 0 0 0,12 6 0 0 0,2 4 0 0 0,-2-1 0 0 0,-19-5 0 0 0,-15-6 0 0 0,-12 0 0 0 0,-15-7 0 0 0,-13-6 0 0 0,-3 3 0 0 0,-6 2 0 0 0,-10-1 0 0 0,-6-1 0 0 0,-8 4 0 0 0,-9-4 0 0 0,-6 3 0 0 0,-5 0 0 0 0,3 11 0 0 0,-6 2 0 0 0,-2 17 0 0 0,4 26 0 0 0,1 9 0 0 0,2 4 0 0 0,-8 2 0 0 0,-9-7 0 0 0,-3-9 0 0 0,-5-3 0 0 0,-6-5 0 0 0,2 0 0 0 0,-1 3 0 0 0,9 5 0 0 0,1-3 0 0 0,3 8 0 0 0,-2-3 0 0 0,-6 2 0 0 0,-6-12 0 0 0,-4-2 0 0 0,-3-10 0 0 0,3 0 0 0 0,1-13 0 0 0,-2-6 0 0 0,0-6 0 0 0,-3 6 0 0 0,-1-7 0 0 0,5 5 0 0 0,1-5 0 0 0,0-7 0 0 0,-2-11 0 0 0,-2-11 0 0 0,-1-9 0 0 0,-2-1 0 0 0,-1-3 0 0 0,0 3 0 0 0,0 12 0 0 0,0 1 0 0 0,-1-3 0 0 0,1 0 0 0 0,0 2 0 0 0,0-2 0 0 0,0 6 0 0 0,0 5 0 0 0,0 8 0 0 0,0 4 0 0 0,0 0 0 0 0,0-8 0 0 0,0-10 0 0 0,0-10 0 0 0,0 4 0 0 0,0-2 0 0 0,0-10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7955 9509 16383 0 0,'-12'13'0'0'0,"-11"3"0"0"0,-7-1 0 0 0,-4-2 0 0 0,-3-4 0 0 0,-2-4 0 0 0,1-2 0 0 0,0-2 0 0 0,0 0 0 0 0,-11-8 0 0 0,-10-20 0 0 0,-1-25 0 0 0,-3-14 0 0 0,4-16 0 0 0,5-5 0 0 0,7-13 0 0 0,-2-1 0 0 0,1 3 0 0 0,3 8 0 0 0,10 5 0 0 0,-3 6 0 0 0,6 10 0 0 0,2 10 0 0 0,7 10 0 0 0,6 7 0 0 0,19-3 0 0 0,15 8 0 0 0,17 9 0 0 0,15 10 0 0 0,11 2 0 0 0,2 3 0 0 0,-4 4 0 0 0,-5 4 0 0 0,-6-4 0 0 0,-11-6 0 0 0,-23-13 0 0 0,-21-8 0 0 0,-21-3 0 0 0,-11-2 0 0 0,-6 0 0 0 0,0 1 0 0 0,0 1 0 0 0,10 1 0 0 0,3 1 0 0 0,8-5 0 0 0,-4-8 0 0 0,3-8 0 0 0,0 0 0 0 0,4-9 0 0 0,5-5 0 0 0,7-8 0 0 0,4-3 0 0 0,4-7 0 0 0,1 8 0 0 0,2-3 0 0 0,0 9 0 0 0,0 10 0 0 0,0 11 0 0 0,6 8 0 0 0,8 0 0 0 0,7 2 0 0 0,13 8 0 0 0,6 11 0 0 0,8 10 0 0 0,14 7 0 0 0,22 6 0 0 0,14 9 0 0 0,2 9 0 0 0,-9 10 0 0 0,-15 5 0 0 0,-14-2 0 0 0,-12 7 0 0 0,-8 3 0 0 0,-5 1 0 0 0,-10-18 0 0 0,-15-37 0 0 0,-22-34 0 0 0,-10-27 0 0 0,-7-13 0 0 0,-6-3 0 0 0,3 2 0 0 0,0 10 0 0 0,5 1 0 0 0,0 1 0 0 0,5 3 0 0 0,5 7 0 0 0,5 10 0 0 0,4 8 0 0 0,3-5 0 0 0,2 1 0 0 0,1-9 0 0 0,0-6 0 0 0,0 4 0 0 0,0-7 0 0 0,-1 4 0 0 0,1 8 0 0 0,-1 1 0 0 0,0 5 0 0 0,0 6 0 0 0,6 5 0 0 0,8 4 0 0 0,8 9 0 0 0,13 3 0 0 0,12 0 0 0 0,10 0 0 0 0,8 3 0 0 0,0 7 0 0 0,0 6 0 0 0,13 5 0 0 0,13 4 0 0 0,2 3 0 0 0,-1 6 0 0 0,-6 10 0 0 0,-10 7 0 0 0,-12 7 0 0 0,-11 9 0 0 0,-14 5 0 0 0,-15-11 0 0 0,-10-24 0 0 0,-8-37 0 0 0,-5-33 0 0 0,-3-24 0 0 0,-1-16 0 0 0,1-16 0 0 0,-1-5 0 0 0,2-2 0 0 0,-1 16 0 0 0,14 6 0 0 0,4 16 0 0 0,12 9 0 0 0,1 6 0 0 0,1 9 0 0 0,3 9 0 0 0,1 7 0 0 0,1 11 0 0 0,1 6 0 0 0,6 8 0 0 0,2 7 0 0 0,7-6 0 0 0,5 0 0 0 0,1 4 0 0 0,-4 5 0 0 0,8 3 0 0 0,-1 4 0 0 0,-5 2 0 0 0,8 2 0 0 0,5 7 0 0 0,-4 8 0 0 0,-5 20 0 0 0,4 23 0 0 0,-1 19 0 0 0,-12 15 0 0 0,-8-1 0 0 0,-5-11 0 0 0,-3-19 0 0 0,-1-19 0 0 0,12-18 0 0 0,5-18 0 0 0,0-16 0 0 0,-3-8 0 0 0,10-5 0 0 0,13-6 0 0 0,0 2 0 0 0,-4 6 0 0 0,-9 7 0 0 0,-7 5 0 0 0,7 4 0 0 0,-2 4 0 0 0,-2 7 0 0 0,0 21 0 0 0,5 19 0 0 0,-8 13 0 0 0,-7 10 0 0 0,-10 4 0 0 0,-4 3 0 0 0,-8 6 0 0 0,-7 2 0 0 0,-6-8 0 0 0,-5 3 0 0 0,-2-7 0 0 0,-2-10 0 0 0,0-2 0 0 0,0-6 0 0 0,-7-6 0 0 0,-7-11 0 0 0,-8-12 0 0 0,-11-4 0 0 0,-7 1 0 0 0,3 2 0 0 0,9 4 0 0 0,16 3 0 0 0,21 2 0 0 0,16 14 0 0 0,4 11 0 0 0,-3 15 0 0 0,-5 0 0 0 0,-7 0 0 0 0,-5 1 0 0 0,-4-1 0 0 0,-3-1 0 0 0,-7 1 0 0 0,-10-7 0 0 0,-7 4 0 0 0,-6-4 0 0 0,-11-7 0 0 0,-4-13 0 0 0,-1-15 0 0 0,-12-12 0 0 0,-1-10 0 0 0,2-6 0 0 0,-13-16 0 0 0,-14-6 0 0 0,2 0 0 0 0,8 4 0 0 0,10 4 0 0 0,4-2 0 0 0,6 1 0 0 0,5 3 0 0 0,6 3 0 0 0,3 2 0 0 0,2 2 0 0 0,1 7 0 0 0,8 10 0 0 0,7 7 0 0 0,8 19 0 0 0,12 15 0 0 0,13 10 0 0 0,3-1 0 0 0,7 2 0 0 0,-2-5 0 0 0,-3-7 0 0 0,-6-6 0 0 0,-3-6 0 0 0,-4-4 0 0 0,-3 4 0 0 0,-1 1 0 0 0,-6 4 0 0 0,-22 14 0 0 0,-11 1 0 0 0,1-3 0 0 0,-6-6 0 0 0,-7-7 0 0 0,-2-4 0 0 0,3-3 0 0 0,3-10 0 0 0,4-8 0 0 0,3-10 0 0 0,2 1 0 0 0,-4-3 0 0 0,-2-2 0 0 0,-5-3 0 0 0,-7 3 0 0 0,0 2 0 0 0,-2-2 0 0 0,2 4 0 0 0,4 6 0 0 0,6 0 0 0 0,4 3 0 0 0,9 4 0 0 0,10 10 0 0 0,9 6 0 0 0,7 1 0 0 0,11 6 0 0 0,11 7 0 0 0,9 1 0 0 0,6-4 0 0 0,11 2 0 0 0,4 4 0 0 0,-6-2 0 0 0,-2 2 0 0 0,-9 4 0 0 0,-8-4 0 0 0,-8 2 0 0 0,0 2 0 0 0,-2-3 0 0 0,-2 1 0 0 0,-4 2 0 0 0,-1 9 0 0 0,-2-2 0 0 0,0-5 0 0 0,-2-9 0 0 0,1-1 0 0 0,-1-3 0 0 0,-5 1 0 0 0,-15 5 0 0 0,-9-2 0 0 0,-7-4 0 0 0,-2-4 0 0 0,-7-10 0 0 0,-2-6 0 0 0,2-8 0 0 0,-5-7 0 0 0,1-7 0 0 0,3-5 0 0 0,-9-3 0 0 0,-2-2 0 0 0,4-1 0 0 0,5 1 0 0 0,-3-1 0 0 0,3 1 0 0 0,3 1 0 0 0,3-1 0 0 0,-9-5 0 0 0,-2-8 0 0 0,2-8 0 0 0,22-7 0 0 0,28-3 0 0 0,34 2 0 0 0,10 8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11993 9345 16383 0 0,'0'0'0'0'0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9976 7810 16383 0 0,'0'-13'0'0'0,"0"-21"0"0"0,0-25 0 0 0,0-13 0 0 0,-12-20 0 0 0,-11-18 0 0 0,0-15 0 0 0,-4-5 0 0 0,4-5 0 0 0,5-3 0 0 0,6-10 0 0 0,5-3 0 0 0,4-8 0 0 0,2 6 0 0 0,1 4 0 0 0,1-3 0 0 0,0 0 0 0 0,0-6 0 0 0,0-5 0 0 0,6-13 0 0 0,7 0 0 0 0,9-1 0 0 0,5-8 0 0 0,11-8 0 0 0,11 4 0 0 0,9-3 0 0 0,12 1 0 0 0,8 2 0 0 0,1 8 0 0 0,7 12 0 0 0,0 27 0 0 0,-3 32 0 0 0,9 35 0 0 0,-4 24 0 0 0,-7 21 0 0 0,-9 15 0 0 0,-13 10 0 0 0,-9 6 0 0 0,5 4 0 0 0,10-1 0 0 0,14 1 0 0 0,23 28 0 0 0,18 35 0 0 0,20 35 0 0 0,-2 13 0 0 0,-6 5 0 0 0,-14 0 0 0 0,-15-1 0 0 0,-12-4 0 0 0,-17 9 0 0 0,-20-3 0 0 0,-13 0 0 0 0,-15 6 0 0 0,-11 10 0 0 0,-9 13 0 0 0,-5 18 0 0 0,-3 4 0 0 0,-2 3 0 0 0,-5 3 0 0 0,-21 1 0 0 0,-5-17 0 0 0,-9-13 0 0 0,-4-19 0 0 0,-11-13 0 0 0,-9-15 0 0 0,-5-13 0 0 0,-15-15 0 0 0,-4-14 0 0 0,-6-18 0 0 0,8-10 0 0 0,-12 2 0 0 0,5-5 0 0 0,1-8 0 0 0,-2-8 0 0 0,-2-5 0 0 0,-10-6 0 0 0,2-2 0 0 0,7-2 0 0 0,1-6 0 0 0,13-9 0 0 0,14-1 0 0 0,7-4 0 0 0,9-5 0 0 0,1-16 0 0 0,4-7 0 0 0,11-1 0 0 0,6-5 0 0 0,8-17 0 0 0,10-9 0 0 0,6-33 0 0 0,6-28 0 0 0,3-14 0 0 0,2-6 0 0 0,1-17 0 0 0,12-4 0 0 0,16 12 0 0 0,27 10 0 0 0,35 8 0 0 0,26 12 0 0 0,36 17 0 0 0,10 18 0 0 0,14 14 0 0 0,13 12 0 0 0,0 12 0 0 0,8 11 0 0 0,15 17 0 0 0,19 14 0 0 0,7 12 0 0 0,0 8 0 0 0,-11 5 0 0 0,-14 15 0 0 0,-24 18 0 0 0,-21 21 0 0 0,-15 32 0 0 0,-15 27 0 0 0,-19 24 0 0 0,-24 14 0 0 0,-29 19 0 0 0,-25 22 0 0 0,-21 28 0 0 0,-14 39 0 0 0,-8 23 0 0 0,-4 26 0 0 0,-1 10 0 0 0,-19-7 0 0 0,-17-19 0 0 0,-20-28 0 0 0,-12-22 0 0 0,-18-28 0 0 0,-5-32 0 0 0,-12-21 0 0 0,-24-9 0 0 0,-13-16 0 0 0,-14-26 0 0 0,-3-19 0 0 0,-12-19 0 0 0,6-21 0 0 0,1-13 0 0 0,-2-13 0 0 0,3-11 0 0 0,18-7 0 0 0,16-17 0 0 0,23-6 0 0 0,19-14 0 0 0,6-25 0 0 0,12-21 0 0 0,17-17 0 0 0,12-22 0 0 0,14-22 0 0 0,5-31 0 0 0,7-23 0 0 0,7-10 0 0 0,28-1 0 0 0,43 4 0 0 0,48-2 0 0 0,41 10 0 0 0,45 12 0 0 0,25 18 0 0 0,32 12 0 0 0,2 26 0 0 0,-5 15 0 0 0,-14 13 0 0 0,-22 17 0 0 0,-11 10 0 0 0,-22 10 0 0 0,-10 15 0 0 0,-10 14 0 0 0,-14 13 0 0 0,-7 21 0 0 0,4 34 0 0 0,1 36 0 0 0,-5 34 0 0 0,-7 43 0 0 0,3 43 0 0 0,-8 27 0 0 0,-14 17 0 0 0,-19-7 0 0 0,-27-6 0 0 0,-24-17 0 0 0,-19-8 0 0 0,-14-7 0 0 0,-21 0 0 0 0,-15 4 0 0 0,-21-1 0 0 0,-15 3 0 0 0,-21 3 0 0 0,-15-1 0 0 0,-28-23 0 0 0,-17-24 0 0 0,-14-26 0 0 0,-12-22 0 0 0,-13-24 0 0 0,-1-19 0 0 0,13-15 0 0 0,5-4 0 0 0,5 4 0 0 0,6-8 0 0 0,-1-3 0 0 0,-6-10 0 0 0,-5-8 0 0 0,-12-8 0 0 0,-12 6 0 0 0,2 0 0 0 0,8-3 0 0 0,10-4 0 0 0,16-4 0 0 0,16-3 0 0 0,19-3 0 0 0,11 0 0 0 0,18-2 0 0 0,18 0 0 0 0,10-6 0 0 0,2-14 0 0 0,12-9 0 0 0,7-7 0 0 0,6-8 0 0 0,7-9 0 0 0,10-2 0 0 0,7 3 0 0 0,6 4 0 0 0,3-1 0 0 0,3 1 0 0 0,1-4 0 0 0,24-4 0 0 0,26-5 0 0 0,23 2 0 0 0,17 5 0 0 0,5 12 0 0 0,5 1 0 0 0,9 7 0 0 0,-9 4 0 0 0,4 1 0 0 0,-4 6 0 0 0,-8 0 0 0 0,-1 5 0 0 0,3-13 0 0 0,-11-1 0 0 0,7 5 0 0 0,-2 1 0 0 0,10-7 0 0 0,-1-3 0 0 0,2-3 0 0 0,-11 0 0 0 0,4 7 0 0 0,-1 3 0 0 0,7 0 0 0 0,-7 0 0 0 0,0-2 0 0 0,-5 4 0 0 0,2 2 0 0 0,9 5 0 0 0,1-1 0 0 0,2 5 0 0 0,-5 4 0 0 0,-13 4 0 0 0,-1-1 0 0 0,-10-7 0 0 0,2 1 0 0 0,0 3 0 0 0,-1 3 0 0 0,7 4 0 0 0,-6 2 0 0 0,3 3 0 0 0,1 0 0 0 0,-1 2 0 0 0,-7 0 0 0 0,-10 5 0 0 0,-10 3 0 0 0,0 5 0 0 0,3 7 0 0 0,-2 0 0 0 0,9 2 0 0 0,6 9 0 0 0,-2 6 0 0 0,1 3 0 0 0,-6-1 0 0 0,-7 0 0 0 0,-5 0 0 0 0,-6-2 0 0 0,3 5 0 0 0,0 2 0 0 0,-2 5 0 0 0,-9 6 0 0 0,4 7 0 0 0,0-3 0 0 0,0-4 0 0 0,-6 0 0 0 0,-3-3 0 0 0,-6-5 0 0 0,-1 9 0 0 0,2-1 0 0 0,-3-2 0 0 0,-5 7 0 0 0,-6-1 0 0 0,-3-3 0 0 0,-5-1 0 0 0,-1-2 0 0 0,-1-5 0 0 0,-1-5 0 0 0,-6 3 0 0 0,-9-1 0 0 0,-6 4 0 0 0,-7 0 0 0 0,-10 4 0 0 0,-5-2 0 0 0,-1-3 0 0 0,-5-4 0 0 0,0-10 0 0 0,2-4 0 0 0,4-1 0 0 0,8-7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7102 7779 16383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7683 7779 16383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7788 8413 16383 0 0,'0'0'0'0'0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7067 8818 16383 0 0,'0'0'0'0'0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7313 9275 16383 0 0,'0'0'0'0'0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7296 9856 16383 0 0,'0'0'0'0'0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7841 9803 16383 0 0,'6'0'0'0'0,"2"0"0"0"0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8422 9275 16383 0 0,'0'0'0'0'0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7771 9117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11360 9222 16383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8545 8395 16383 0 0,'0'0'0'0'0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8334 7699 16383 0 0,'6'0'0'0'0,"14"-6"0"0"0,4-3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7049 8829 16383 0 0,'0'0'0'0'0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7032 9427 16383 0 0,'6'0'0'0'0,"2"0"0"0"0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7499 9572 16383 0 0,'-13'0'0'0'0,"-21"-18"0"0"0,-6-7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7233 8730 16383 0 0,'-6'-6'0'0'0,"-3"-2"0"0"0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6909 8144 16383 0 0,'12'-13'0'0'0,"16"-3"0"0"0,23-6 0 0 0,1 2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7524 8055 16383 0 0,'0'0'0'0'0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7806 8530 16383 0 0,'0'0'0'0'0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7437 9128 16383 0 0,'12'6'0'0'0,"16"2"0"0"0,29 0 0 0 0,3-2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11730 9838 16383 0 0,'0'0'0'0'0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7947 9145 16383 0 0,'6'0'0'0'0,"2"0"0"0"0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8288 8851 16383 0 0,'-6'-19'0'0'0,"-2"-5"0"0"0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8193 8055 16383 0 0,'0'0'0'0'0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8492 8952 16383 0 0,'0'0'0'0'0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8422 9550 16383 0 0,'0'0'0'0'0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7753 9550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12381 8941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12381 9820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10955 10049 16383 0 0,'0'0'0'0'0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+09" max="2.14748E+09" units="cm"/>
          <inkml:channel name="Y" type="integer" min="-2.14748E+09" max="2.14748E+09" units="cm"/>
          <inkml:channel name="F" type="integer" min="0" max="32767" units="dev"/>
          <inkml:channel name="OA" type="integer" min="0" max="360" units="deg"/>
          <inkml:channel name="OE" type="integer" min="0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0000"/>
    </inkml:brush>
  </inkml:definitions>
  <inkml:trace contextRef="#ctx0" brushRef="#br0">10691 8958 16383 0 0,'0'0'0'0'0</inkml:trace>
</inkml:ink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/>
  <p:timing/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/>
  <p:timing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" Target="../media/image2.png" Type="http://schemas.openxmlformats.org/officeDocument/2006/relationships/image"/><Relationship Id="rId3" Target="http://10.54.10.10/UserCheck/PortalMain?IID={E028B8EE-2095-6F3D-EBE3-F00F1A85E95D}&amp;origUrl=" TargetMode="External" Type="http://schemas.openxmlformats.org/officeDocument/2006/relationships/hyperlink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0" Target="../ink/ink9.xml" Type="http://schemas.openxmlformats.org/officeDocument/2006/relationships/customXml"/><Relationship Id="rId9" Target="../ink/ink8.xml" Type="http://schemas.openxmlformats.org/officeDocument/2006/relationships/customXml"/><Relationship Id="rId8" Target="../ink/ink7.xml" Type="http://schemas.openxmlformats.org/officeDocument/2006/relationships/customXml"/><Relationship Id="rId7" Target="../ink/ink6.xml" Type="http://schemas.openxmlformats.org/officeDocument/2006/relationships/customXml"/><Relationship Id="rId6" Target="../ink/ink5.xml" Type="http://schemas.openxmlformats.org/officeDocument/2006/relationships/customXml"/><Relationship Id="rId5" Target="../ink/ink4.xml" Type="http://schemas.openxmlformats.org/officeDocument/2006/relationships/customXml"/><Relationship Id="rId4" Target="../ink/ink3.xml" Type="http://schemas.openxmlformats.org/officeDocument/2006/relationships/customXml"/><Relationship Id="rId3" Target="../ink/ink2.xml" Type="http://schemas.openxmlformats.org/officeDocument/2006/relationships/customXml"/><Relationship Id="rId2" Target="../ink/ink1.xml" Type="http://schemas.openxmlformats.org/officeDocument/2006/relationships/customXml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6" Target="../ink/ink24.xml" Type="http://schemas.openxmlformats.org/officeDocument/2006/relationships/customXml"/><Relationship Id="rId15" Target="../ink/ink23.xml" Type="http://schemas.openxmlformats.org/officeDocument/2006/relationships/customXml"/><Relationship Id="rId14" Target="../ink/ink22.xml" Type="http://schemas.openxmlformats.org/officeDocument/2006/relationships/customXml"/><Relationship Id="rId13" Target="../ink/ink21.xml" Type="http://schemas.openxmlformats.org/officeDocument/2006/relationships/customXml"/><Relationship Id="rId12" Target="../ink/ink20.xml" Type="http://schemas.openxmlformats.org/officeDocument/2006/relationships/customXml"/><Relationship Id="rId11" Target="../ink/ink19.xml" Type="http://schemas.openxmlformats.org/officeDocument/2006/relationships/customXml"/><Relationship Id="rId10" Target="../ink/ink18.xml" Type="http://schemas.openxmlformats.org/officeDocument/2006/relationships/customXml"/><Relationship Id="rId9" Target="../ink/ink17.xml" Type="http://schemas.openxmlformats.org/officeDocument/2006/relationships/customXml"/><Relationship Id="rId8" Target="../ink/ink16.xml" Type="http://schemas.openxmlformats.org/officeDocument/2006/relationships/customXml"/><Relationship Id="rId7" Target="../ink/ink15.xml" Type="http://schemas.openxmlformats.org/officeDocument/2006/relationships/customXml"/><Relationship Id="rId6" Target="../ink/ink14.xml" Type="http://schemas.openxmlformats.org/officeDocument/2006/relationships/customXml"/><Relationship Id="rId5" Target="../ink/ink13.xml" Type="http://schemas.openxmlformats.org/officeDocument/2006/relationships/customXml"/><Relationship Id="rId4" Target="../ink/ink12.xml" Type="http://schemas.openxmlformats.org/officeDocument/2006/relationships/customXml"/><Relationship Id="rId3" Target="../ink/ink11.xml" Type="http://schemas.openxmlformats.org/officeDocument/2006/relationships/customXml"/><Relationship Id="rId2" Target="../ink/ink10.xml" Type="http://schemas.openxmlformats.org/officeDocument/2006/relationships/customXml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32" Target="../ink/ink55.xml" Type="http://schemas.openxmlformats.org/officeDocument/2006/relationships/customXml"/><Relationship Id="rId31" Target="../ink/ink54.xml" Type="http://schemas.openxmlformats.org/officeDocument/2006/relationships/customXml"/><Relationship Id="rId30" Target="../ink/ink53.xml" Type="http://schemas.openxmlformats.org/officeDocument/2006/relationships/customXml"/><Relationship Id="rId27" Target="../ink/ink50.xml" Type="http://schemas.openxmlformats.org/officeDocument/2006/relationships/customXml"/><Relationship Id="rId26" Target="../ink/ink49.xml" Type="http://schemas.openxmlformats.org/officeDocument/2006/relationships/customXml"/><Relationship Id="rId25" Target="../ink/ink48.xml" Type="http://schemas.openxmlformats.org/officeDocument/2006/relationships/customXml"/><Relationship Id="rId24" Target="../ink/ink47.xml" Type="http://schemas.openxmlformats.org/officeDocument/2006/relationships/customXml"/><Relationship Id="rId21" Target="../ink/ink44.xml" Type="http://schemas.openxmlformats.org/officeDocument/2006/relationships/customXml"/><Relationship Id="rId19" Target="../ink/ink42.xml" Type="http://schemas.openxmlformats.org/officeDocument/2006/relationships/customXml"/><Relationship Id="rId20" Target="../ink/ink43.xml" Type="http://schemas.openxmlformats.org/officeDocument/2006/relationships/customXml"/><Relationship Id="rId18" Target="../ink/ink41.xml" Type="http://schemas.openxmlformats.org/officeDocument/2006/relationships/customXml"/><Relationship Id="rId17" Target="../ink/ink40.xml" Type="http://schemas.openxmlformats.org/officeDocument/2006/relationships/customXml"/><Relationship Id="rId16" Target="../ink/ink39.xml" Type="http://schemas.openxmlformats.org/officeDocument/2006/relationships/customXml"/><Relationship Id="rId15" Target="../ink/ink38.xml" Type="http://schemas.openxmlformats.org/officeDocument/2006/relationships/customXml"/><Relationship Id="rId14" Target="../ink/ink37.xml" Type="http://schemas.openxmlformats.org/officeDocument/2006/relationships/customXml"/><Relationship Id="rId13" Target="../ink/ink36.xml" Type="http://schemas.openxmlformats.org/officeDocument/2006/relationships/customXml"/><Relationship Id="rId12" Target="../ink/ink35.xml" Type="http://schemas.openxmlformats.org/officeDocument/2006/relationships/customXml"/><Relationship Id="rId11" Target="../ink/ink34.xml" Type="http://schemas.openxmlformats.org/officeDocument/2006/relationships/customXml"/><Relationship Id="rId10" Target="../ink/ink33.xml" Type="http://schemas.openxmlformats.org/officeDocument/2006/relationships/customXml"/><Relationship Id="rId9" Target="../ink/ink32.xml" Type="http://schemas.openxmlformats.org/officeDocument/2006/relationships/customXml"/><Relationship Id="rId8" Target="../ink/ink31.xml" Type="http://schemas.openxmlformats.org/officeDocument/2006/relationships/customXml"/><Relationship Id="rId7" Target="../ink/ink30.xml" Type="http://schemas.openxmlformats.org/officeDocument/2006/relationships/customXml"/><Relationship Id="rId6" Target="../ink/ink29.xml" Type="http://schemas.openxmlformats.org/officeDocument/2006/relationships/customXml"/><Relationship Id="rId5" Target="../ink/ink28.xml" Type="http://schemas.openxmlformats.org/officeDocument/2006/relationships/customXml"/><Relationship Id="rId4" Target="../ink/ink27.xml" Type="http://schemas.openxmlformats.org/officeDocument/2006/relationships/customXml"/><Relationship Id="rId3" Target="../ink/ink26.xml" Type="http://schemas.openxmlformats.org/officeDocument/2006/relationships/customXml"/><Relationship Id="rId23" Target="../ink/ink46.xml" Type="http://schemas.openxmlformats.org/officeDocument/2006/relationships/customXml"/><Relationship Id="rId29" Target="../ink/ink52.xml" Type="http://schemas.openxmlformats.org/officeDocument/2006/relationships/customXml"/><Relationship Id="rId2" Target="../ink/ink25.xml" Type="http://schemas.openxmlformats.org/officeDocument/2006/relationships/customXml"/><Relationship Id="rId22" Target="../ink/ink45.xml" Type="http://schemas.openxmlformats.org/officeDocument/2006/relationships/customXml"/><Relationship Id="rId28" Target="../ink/ink51.xml" Type="http://schemas.openxmlformats.org/officeDocument/2006/relationships/customXml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err="1" lang="en-US">
                <a:cs typeface="Calibri Light"/>
              </a:rPr>
              <a:t>Procédé de séparation</a:t>
            </a:r>
            <a:endParaRPr err="1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lang="en-US"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bandRow="1" first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/>
                <a:gridCol w="9829800"/>
                <a:gridCol w="419100"/>
                <a:gridCol w="1524000"/>
              </a:tblGrid>
              <a:tr h="190500">
                <a:tc>
                  <a:txBody>
                    <a:bodyPr numCol="1"/>
                    <a:lstStyle/>
                    <a:p/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 numCol="1"/>
                    <a:lstStyle/>
                    <a:p>
                      <a:pPr algn="l"/>
                      <a:r>
                        <a:rPr b="1" sz="1400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err="1" lang="en-US">
                <a:cs typeface="Calibri Light"/>
              </a:rPr>
              <a:t>Sédimentation</a:t>
            </a:r>
            <a:endParaRPr err="1"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lang="en-US">
                <a:cs typeface="Calibri"/>
              </a:rPr>
              <a:t>Laisse reposer</a:t>
            </a:r>
            <a:endParaRPr err="1"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>
            <a:off x="4256800" y="3710996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B886AF-2DB2-A906-5D8C-8AAC90C5E52F}"/>
              </a:ext>
            </a:extLst>
          </p:cNvPr>
          <p:cNvSpPr/>
          <p:nvPr/>
        </p:nvSpPr>
        <p:spPr>
          <a:xfrm>
            <a:off x="4712462" y="4437621"/>
            <a:ext cx="287547" cy="287547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94058C-24F9-1B48-49D4-0F3E02C1FDA7}"/>
              </a:ext>
            </a:extLst>
          </p:cNvPr>
          <p:cNvSpPr/>
          <p:nvPr/>
        </p:nvSpPr>
        <p:spPr>
          <a:xfrm>
            <a:off x="7863516" y="5791279"/>
            <a:ext cx="287536" cy="2875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EB2C11-223B-6E87-BE42-AC6C359409DA}"/>
              </a:ext>
            </a:extLst>
          </p:cNvPr>
          <p:cNvSpPr/>
          <p:nvPr/>
        </p:nvSpPr>
        <p:spPr>
          <a:xfrm>
            <a:off x="4568687" y="5515922"/>
            <a:ext cx="287547" cy="287547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F53AF9-49A1-C457-86BA-8F54649D3DB9}"/>
              </a:ext>
            </a:extLst>
          </p:cNvPr>
          <p:cNvSpPr/>
          <p:nvPr/>
        </p:nvSpPr>
        <p:spPr>
          <a:xfrm>
            <a:off x="7300385" y="5975997"/>
            <a:ext cx="287547" cy="287547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A18F8C-C4D5-0499-401F-4EDEE3C6EC05}"/>
              </a:ext>
            </a:extLst>
          </p:cNvPr>
          <p:cNvSpPr/>
          <p:nvPr/>
        </p:nvSpPr>
        <p:spPr>
          <a:xfrm>
            <a:off x="4856234" y="5803469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0824024-633C-8AB2-FCC8-2B1D644F1819}"/>
              </a:ext>
            </a:extLst>
          </p:cNvPr>
          <p:cNvSpPr/>
          <p:nvPr/>
        </p:nvSpPr>
        <p:spPr>
          <a:xfrm>
            <a:off x="8407443" y="6091017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108E66-10E8-4C34-95C5-4C53CB79BE67}"/>
              </a:ext>
            </a:extLst>
          </p:cNvPr>
          <p:cNvSpPr txBox="1"/>
          <p:nvPr/>
        </p:nvSpPr>
        <p:spPr>
          <a:xfrm>
            <a:off x="5867601" y="3238584"/>
            <a:ext cx="2826488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err="1" lang="en-US">
                <a:cs typeface="Calibri"/>
              </a:rPr>
              <a:t>hétérogène</a:t>
            </a:r>
            <a:endParaRPr err="1"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EFA2882-89AD-58DC-339D-495815298F9D}"/>
              </a:ext>
            </a:extLst>
          </p:cNvPr>
          <p:cNvSpPr/>
          <p:nvPr/>
        </p:nvSpPr>
        <p:spPr>
          <a:xfrm>
            <a:off x="6101316" y="4658832"/>
            <a:ext cx="891396" cy="704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9783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err="1" lang="en-US">
                <a:cs typeface="Calibri Light"/>
              </a:rPr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err="1" lang="en-US">
                <a:cs typeface="Calibri"/>
              </a:rPr>
              <a:t>Transvider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 rot="2580000">
            <a:off x="4745630" y="2517675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B886AF-2DB2-A906-5D8C-8AAC90C5E52F}"/>
              </a:ext>
            </a:extLst>
          </p:cNvPr>
          <p:cNvSpPr/>
          <p:nvPr/>
        </p:nvSpPr>
        <p:spPr>
          <a:xfrm>
            <a:off x="4357859" y="4022980"/>
            <a:ext cx="287536" cy="2875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EB2C11-223B-6E87-BE42-AC6C359409DA}"/>
              </a:ext>
            </a:extLst>
          </p:cNvPr>
          <p:cNvSpPr/>
          <p:nvPr/>
        </p:nvSpPr>
        <p:spPr>
          <a:xfrm>
            <a:off x="4698084" y="4466375"/>
            <a:ext cx="287547" cy="287547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A18F8C-C4D5-0499-401F-4EDEE3C6EC05}"/>
              </a:ext>
            </a:extLst>
          </p:cNvPr>
          <p:cNvSpPr/>
          <p:nvPr/>
        </p:nvSpPr>
        <p:spPr>
          <a:xfrm>
            <a:off x="4985631" y="4753922"/>
            <a:ext cx="287547" cy="2875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contentPart r:id="rId2">
        <p14:nvContentPartPr>
          <p14:cNvPr id="11" name="Ink 10">
            <a:extLst>
              <a:ext uri="{FF2B5EF4-FFF2-40B4-BE49-F238E27FC236}">
                <a16:creationId xmlns:a16="http://schemas.microsoft.com/office/drawing/2014/main" id="{165121AC-53F9-EA19-16BD-570F8A8B8524}"/>
              </a:ext>
            </a:extLst>
          </p14:cNvPr>
          <p14:cNvContentPartPr/>
          <p14:nvPr/>
        </p14:nvContentPartPr>
        <p14:xfrm>
          <a:off x="7545073" y="5676428"/>
          <a:ext cx="19493" cy="19493"/>
        </p14:xfrm>
      </p:contentPart>
      <p:contentPart r:id="rId3">
        <p14:nvContentPartPr>
          <p14:cNvPr id="12" name="Ink 11">
            <a:extLst>
              <a:ext uri="{FF2B5EF4-FFF2-40B4-BE49-F238E27FC236}">
                <a16:creationId xmlns:a16="http://schemas.microsoft.com/office/drawing/2014/main" id="{840FAEE6-54DA-D92E-58BC-D68253A25E96}"/>
              </a:ext>
            </a:extLst>
          </p14:cNvPr>
          <p14:cNvContentPartPr/>
          <p14:nvPr/>
        </p14:nvContentPartPr>
        <p14:xfrm>
          <a:off x="8050629" y="6078280"/>
          <a:ext cx="19493" cy="19493"/>
        </p14:xfrm>
      </p:contentPart>
      <p:contentPart r:id="rId4">
        <p14:nvContentPartPr>
          <p14:cNvPr id="15" name="Ink 14">
            <a:extLst>
              <a:ext uri="{FF2B5EF4-FFF2-40B4-BE49-F238E27FC236}">
                <a16:creationId xmlns:a16="http://schemas.microsoft.com/office/drawing/2014/main" id="{04BC7468-7BDA-AEBD-DD13-0110A43E0BB5}"/>
              </a:ext>
            </a:extLst>
          </p14:cNvPr>
          <p14:cNvContentPartPr/>
          <p14:nvPr/>
        </p14:nvContentPartPr>
        <p14:xfrm>
          <a:off x="8271000" y="5520871"/>
          <a:ext cx="19493" cy="19493"/>
        </p14:xfrm>
      </p:contentPart>
      <p:contentPart r:id="rId5">
        <p14:nvContentPartPr>
          <p14:cNvPr id="16" name="Ink 15">
            <a:extLst>
              <a:ext uri="{FF2B5EF4-FFF2-40B4-BE49-F238E27FC236}">
                <a16:creationId xmlns:a16="http://schemas.microsoft.com/office/drawing/2014/main" id="{387DFEAE-DF88-9F49-65FD-A71E6A035820}"/>
              </a:ext>
            </a:extLst>
          </p14:cNvPr>
          <p14:cNvContentPartPr/>
          <p14:nvPr/>
        </p14:nvContentPartPr>
        <p14:xfrm>
          <a:off x="7804333" y="5430131"/>
          <a:ext cx="19493" cy="19493"/>
        </p14:xfrm>
      </p:contentPart>
      <p:contentPart r:id="rId6">
        <p14:nvContentPartPr>
          <p14:cNvPr id="17" name="Ink 16">
            <a:extLst>
              <a:ext uri="{FF2B5EF4-FFF2-40B4-BE49-F238E27FC236}">
                <a16:creationId xmlns:a16="http://schemas.microsoft.com/office/drawing/2014/main" id="{E4C114B9-A67F-F465-08E9-83104610CC20}"/>
              </a:ext>
            </a:extLst>
          </p14:cNvPr>
          <p14:cNvContentPartPr/>
          <p14:nvPr/>
        </p14:nvContentPartPr>
        <p14:xfrm>
          <a:off x="8076554" y="5883834"/>
          <a:ext cx="19493" cy="19493"/>
        </p14:xfrm>
      </p:contentPart>
      <p:contentPart r:id="rId7">
        <p14:nvContentPartPr>
          <p14:cNvPr id="18" name="Ink 17">
            <a:extLst>
              <a:ext uri="{FF2B5EF4-FFF2-40B4-BE49-F238E27FC236}">
                <a16:creationId xmlns:a16="http://schemas.microsoft.com/office/drawing/2014/main" id="{91D78968-965F-9E53-8BD3-A85F9B679532}"/>
              </a:ext>
            </a:extLst>
          </p14:cNvPr>
          <p14:cNvContentPartPr/>
          <p14:nvPr/>
        </p14:nvContentPartPr>
        <p14:xfrm>
          <a:off x="8556184" y="5222722"/>
          <a:ext cx="19493" cy="19493"/>
        </p14:xfrm>
      </p:contentPart>
      <p:contentPart r:id="rId8">
        <p14:nvContentPartPr>
          <p14:cNvPr id="19" name="Ink 18">
            <a:extLst>
              <a:ext uri="{FF2B5EF4-FFF2-40B4-BE49-F238E27FC236}">
                <a16:creationId xmlns:a16="http://schemas.microsoft.com/office/drawing/2014/main" id="{BAB116D5-A9F7-6082-84B5-9D41241B9390}"/>
              </a:ext>
            </a:extLst>
          </p14:cNvPr>
          <p14:cNvContentPartPr/>
          <p14:nvPr/>
        </p14:nvContentPartPr>
        <p14:xfrm>
          <a:off x="8556184" y="5870872"/>
          <a:ext cx="19493" cy="19493"/>
        </p14:xfrm>
      </p:contentPart>
      <p:contentPart r:id="rId9">
        <p14:nvContentPartPr>
          <p14:cNvPr id="20" name="Ink 19">
            <a:extLst>
              <a:ext uri="{FF2B5EF4-FFF2-40B4-BE49-F238E27FC236}">
                <a16:creationId xmlns:a16="http://schemas.microsoft.com/office/drawing/2014/main" id="{20313063-8F06-785C-C089-17E50CA3E9F2}"/>
              </a:ext>
            </a:extLst>
          </p14:cNvPr>
          <p14:cNvContentPartPr/>
          <p14:nvPr/>
        </p14:nvContentPartPr>
        <p14:xfrm>
          <a:off x="7506186" y="6039390"/>
          <a:ext cx="19493" cy="19493"/>
        </p14:xfrm>
      </p:contentPart>
      <p:contentPart r:id="rId10">
        <p14:nvContentPartPr>
          <p14:cNvPr id="21" name="Ink 20">
            <a:extLst>
              <a:ext uri="{FF2B5EF4-FFF2-40B4-BE49-F238E27FC236}">
                <a16:creationId xmlns:a16="http://schemas.microsoft.com/office/drawing/2014/main" id="{F01D75D8-7B99-2EB4-E1A5-F423F0AA3B1F}"/>
              </a:ext>
            </a:extLst>
          </p14:cNvPr>
          <p14:cNvContentPartPr/>
          <p14:nvPr/>
        </p14:nvContentPartPr>
        <p14:xfrm>
          <a:off x="7311741" y="5235685"/>
          <a:ext cx="19493" cy="19493"/>
        </p14:xfrm>
      </p:contentPart>
    </p:spTree>
    <p:extLst>
      <p:ext uri="{BB962C8B-B14F-4D97-AF65-F5344CB8AC3E}">
        <p14:creationId xmlns:p14="http://schemas.microsoft.com/office/powerpoint/2010/main" val="394702466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cs typeface="Calibri Light"/>
              </a:rPr>
              <a:t>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err="1" lang="en-US">
                <a:cs typeface="Calibri"/>
              </a:rPr>
              <a:t>Transvider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 rot="2580000">
            <a:off x="4745630" y="2517675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contentPart r:id="rId2">
        <p14:nvContentPartPr>
          <p14:cNvPr id="7" name="Ink 6">
            <a:extLst>
              <a:ext uri="{FF2B5EF4-FFF2-40B4-BE49-F238E27FC236}">
                <a16:creationId xmlns:a16="http://schemas.microsoft.com/office/drawing/2014/main" id="{1DDFE243-7143-4902-CD5D-F79C6B867A12}"/>
              </a:ext>
            </a:extLst>
          </p14:cNvPr>
          <p14:cNvContentPartPr/>
          <p14:nvPr/>
        </p14:nvContentPartPr>
        <p14:xfrm>
          <a:off x="4511803" y="4315305"/>
          <a:ext cx="19493" cy="19493"/>
        </p14:xfrm>
      </p:contentPart>
      <p:contentPart r:id="rId3">
        <p14:nvContentPartPr>
          <p14:cNvPr id="9" name="Ink 8">
            <a:extLst>
              <a:ext uri="{FF2B5EF4-FFF2-40B4-BE49-F238E27FC236}">
                <a16:creationId xmlns:a16="http://schemas.microsoft.com/office/drawing/2014/main" id="{891190C9-8BDA-052E-CCAF-8F467069C690}"/>
              </a:ext>
            </a:extLst>
          </p14:cNvPr>
          <p14:cNvContentPartPr/>
          <p14:nvPr/>
        </p14:nvContentPartPr>
        <p14:xfrm>
          <a:off x="4900692" y="4730121"/>
          <a:ext cx="19493" cy="19493"/>
        </p14:xfrm>
      </p:contentPart>
      <p:contentPart r:id="rId4">
        <p14:nvContentPartPr>
          <p14:cNvPr id="13" name="Ink 12">
            <a:extLst>
              <a:ext uri="{FF2B5EF4-FFF2-40B4-BE49-F238E27FC236}">
                <a16:creationId xmlns:a16="http://schemas.microsoft.com/office/drawing/2014/main" id="{B5585731-A9A3-C4ED-A889-5591E5A6AD95}"/>
              </a:ext>
            </a:extLst>
          </p14:cNvPr>
          <p14:cNvContentPartPr/>
          <p14:nvPr/>
        </p14:nvContentPartPr>
        <p14:xfrm>
          <a:off x="4732172" y="4050912"/>
          <a:ext cx="19493" cy="19493"/>
        </p14:xfrm>
      </p:contentPart>
      <p:contentPart r:id="rId5">
        <p14:nvContentPartPr>
          <p14:cNvPr id="14" name="Ink 13">
            <a:extLst>
              <a:ext uri="{FF2B5EF4-FFF2-40B4-BE49-F238E27FC236}">
                <a16:creationId xmlns:a16="http://schemas.microsoft.com/office/drawing/2014/main" id="{35F0185E-7FA2-72D5-233E-F1CA0240C36D}"/>
              </a:ext>
            </a:extLst>
          </p14:cNvPr>
          <p14:cNvContentPartPr/>
          <p14:nvPr/>
        </p14:nvContentPartPr>
        <p14:xfrm>
          <a:off x="5315506" y="4341232"/>
          <a:ext cx="19493" cy="19493"/>
        </p14:xfrm>
      </p:contentPart>
      <p:contentPart r:id="rId6">
        <p14:nvContentPartPr>
          <p14:cNvPr id="22" name="Ink 21">
            <a:extLst>
              <a:ext uri="{FF2B5EF4-FFF2-40B4-BE49-F238E27FC236}">
                <a16:creationId xmlns:a16="http://schemas.microsoft.com/office/drawing/2014/main" id="{6F1D8C45-2CEF-D005-2E12-E6E2CC2C2832}"/>
              </a:ext>
            </a:extLst>
          </p14:cNvPr>
          <p14:cNvContentPartPr/>
          <p14:nvPr/>
        </p14:nvContentPartPr>
        <p14:xfrm>
          <a:off x="5056246" y="5129319"/>
          <a:ext cx="19493" cy="41535"/>
        </p14:xfrm>
      </p:contentPart>
      <p:contentPart r:id="rId7">
        <p14:nvContentPartPr>
          <p14:cNvPr id="23" name="Ink 22">
            <a:extLst>
              <a:ext uri="{FF2B5EF4-FFF2-40B4-BE49-F238E27FC236}">
                <a16:creationId xmlns:a16="http://schemas.microsoft.com/office/drawing/2014/main" id="{1400D3D5-8AC0-F382-E1BC-D87C3098746D}"/>
              </a:ext>
            </a:extLst>
          </p14:cNvPr>
          <p14:cNvContentPartPr/>
          <p14:nvPr/>
        </p14:nvContentPartPr>
        <p14:xfrm>
          <a:off x="4978469" y="4198641"/>
          <a:ext cx="19493" cy="19493"/>
        </p14:xfrm>
      </p:contentPart>
      <p:contentPart r:id="rId8">
        <p14:nvContentPartPr>
          <p14:cNvPr id="24" name="Ink 23">
            <a:extLst>
              <a:ext uri="{FF2B5EF4-FFF2-40B4-BE49-F238E27FC236}">
                <a16:creationId xmlns:a16="http://schemas.microsoft.com/office/drawing/2014/main" id="{FE165114-DF78-C3CB-3E28-BA22C80C116A}"/>
              </a:ext>
            </a:extLst>
          </p14:cNvPr>
          <p14:cNvContentPartPr/>
          <p14:nvPr/>
        </p14:nvContentPartPr>
        <p14:xfrm>
          <a:off x="5328467" y="3667161"/>
          <a:ext cx="93037" cy="19493"/>
        </p14:xfrm>
      </p:contentPart>
      <p:contentPart r:id="rId9">
        <p14:nvContentPartPr>
          <p14:cNvPr id="25" name="Ink 24">
            <a:extLst>
              <a:ext uri="{FF2B5EF4-FFF2-40B4-BE49-F238E27FC236}">
                <a16:creationId xmlns:a16="http://schemas.microsoft.com/office/drawing/2014/main" id="{86C4F184-38D6-A646-C55B-BA32F922F95F}"/>
              </a:ext>
            </a:extLst>
          </p14:cNvPr>
          <p14:cNvContentPartPr/>
          <p14:nvPr/>
        </p14:nvContentPartPr>
        <p14:xfrm>
          <a:off x="5639580" y="4393084"/>
          <a:ext cx="19493" cy="19493"/>
        </p14:xfrm>
      </p:contentPart>
      <p:contentPart r:id="rId10">
        <p14:nvContentPartPr>
          <p14:cNvPr id="26" name="Ink 25">
            <a:extLst>
              <a:ext uri="{FF2B5EF4-FFF2-40B4-BE49-F238E27FC236}">
                <a16:creationId xmlns:a16="http://schemas.microsoft.com/office/drawing/2014/main" id="{848C3AF5-4005-FF0E-D5A9-D668677522C8}"/>
              </a:ext>
            </a:extLst>
          </p14:cNvPr>
          <p14:cNvContentPartPr/>
          <p14:nvPr/>
        </p14:nvContentPartPr>
        <p14:xfrm>
          <a:off x="5250692" y="4986918"/>
          <a:ext cx="67496" cy="28385"/>
        </p14:xfrm>
      </p:contentPart>
      <p:contentPart r:id="rId11">
        <p14:nvContentPartPr>
          <p14:cNvPr id="27" name="Ink 26">
            <a:extLst>
              <a:ext uri="{FF2B5EF4-FFF2-40B4-BE49-F238E27FC236}">
                <a16:creationId xmlns:a16="http://schemas.microsoft.com/office/drawing/2014/main" id="{2DB955F2-108F-404F-24B9-1AB94053C0A5}"/>
              </a:ext>
            </a:extLst>
          </p14:cNvPr>
          <p14:cNvContentPartPr/>
          <p14:nvPr/>
        </p14:nvContentPartPr>
        <p14:xfrm>
          <a:off x="5963652" y="4263455"/>
          <a:ext cx="19493" cy="19493"/>
        </p14:xfrm>
      </p:contentPart>
      <p:contentPart r:id="rId12">
        <p14:nvContentPartPr>
          <p14:cNvPr id="28" name="Ink 27">
            <a:extLst>
              <a:ext uri="{FF2B5EF4-FFF2-40B4-BE49-F238E27FC236}">
                <a16:creationId xmlns:a16="http://schemas.microsoft.com/office/drawing/2014/main" id="{DEA5EEE1-1A48-10AC-8311-A1AC023386AD}"/>
              </a:ext>
            </a:extLst>
          </p14:cNvPr>
          <p14:cNvContentPartPr/>
          <p14:nvPr/>
        </p14:nvContentPartPr>
        <p14:xfrm>
          <a:off x="5950687" y="3900491"/>
          <a:ext cx="19493" cy="19493"/>
        </p14:xfrm>
      </p:contentPart>
      <p:contentPart r:id="rId13">
        <p14:nvContentPartPr>
          <p14:cNvPr id="29" name="Ink 28">
            <a:extLst>
              <a:ext uri="{FF2B5EF4-FFF2-40B4-BE49-F238E27FC236}">
                <a16:creationId xmlns:a16="http://schemas.microsoft.com/office/drawing/2014/main" id="{810AA3E9-A384-3FE1-DC32-8E6A622B4DD8}"/>
              </a:ext>
            </a:extLst>
          </p14:cNvPr>
          <p14:cNvContentPartPr/>
          <p14:nvPr/>
        </p14:nvContentPartPr>
        <p14:xfrm>
          <a:off x="4887736" y="3835676"/>
          <a:ext cx="19493" cy="19493"/>
        </p14:xfrm>
      </p:contentPart>
      <p:contentPart r:id="rId14">
        <p14:nvContentPartPr>
          <p14:cNvPr id="30" name="Ink 29">
            <a:extLst>
              <a:ext uri="{FF2B5EF4-FFF2-40B4-BE49-F238E27FC236}">
                <a16:creationId xmlns:a16="http://schemas.microsoft.com/office/drawing/2014/main" id="{0FCF6C38-C00C-D66B-3B6E-ECB3C48F6A12}"/>
              </a:ext>
            </a:extLst>
          </p14:cNvPr>
          <p14:cNvContentPartPr/>
          <p14:nvPr/>
        </p14:nvContentPartPr>
        <p14:xfrm>
          <a:off x="5626624" y="4004195"/>
          <a:ext cx="19493" cy="19493"/>
        </p14:xfrm>
      </p:contentPart>
      <p:contentPart r:id="rId15">
        <p14:nvContentPartPr>
          <p14:cNvPr id="31" name="Ink 30">
            <a:extLst>
              <a:ext uri="{FF2B5EF4-FFF2-40B4-BE49-F238E27FC236}">
                <a16:creationId xmlns:a16="http://schemas.microsoft.com/office/drawing/2014/main" id="{E7FB7EF4-9713-85E5-54D0-D67FE2001583}"/>
              </a:ext>
            </a:extLst>
          </p14:cNvPr>
          <p14:cNvContentPartPr/>
          <p14:nvPr/>
        </p14:nvContentPartPr>
        <p14:xfrm>
          <a:off x="5665513" y="3472717"/>
          <a:ext cx="19493" cy="19493"/>
        </p14:xfrm>
      </p:contentPart>
      <p:contentPart r:id="rId16">
        <p14:nvContentPartPr>
          <p14:cNvPr id="33" name="Ink 32">
            <a:extLst>
              <a:ext uri="{FF2B5EF4-FFF2-40B4-BE49-F238E27FC236}">
                <a16:creationId xmlns:a16="http://schemas.microsoft.com/office/drawing/2014/main" id="{39CE7C13-868E-C16A-5430-AAE7A1D38A21}"/>
              </a:ext>
            </a:extLst>
          </p14:cNvPr>
          <p14:cNvContentPartPr/>
          <p14:nvPr/>
        </p14:nvContentPartPr>
        <p14:xfrm>
          <a:off x="6780325" y="3593516"/>
          <a:ext cx="2915506" cy="426411"/>
        </p14:xfrm>
      </p:contentPar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C5C87B8-5412-7A26-681E-A14B3DA38DB6}"/>
              </a:ext>
            </a:extLst>
          </p:cNvPr>
          <p:cNvCxnSpPr/>
          <p:nvPr/>
        </p:nvCxnSpPr>
        <p:spPr>
          <a:xfrm flipH="1">
            <a:off x="9284898" y="2626744"/>
            <a:ext cx="1342845" cy="986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F708821-6830-4547-F126-9B900E6F4F26}"/>
              </a:ext>
            </a:extLst>
          </p:cNvPr>
          <p:cNvSpPr txBox="1"/>
          <p:nvPr/>
        </p:nvSpPr>
        <p:spPr>
          <a:xfrm>
            <a:off x="10757239" y="2290213"/>
            <a:ext cx="1559441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err="1" lang="en-US">
                <a:cs typeface="Calibri"/>
              </a:rPr>
              <a:t>filtre</a:t>
            </a:r>
            <a:endParaRPr err="1"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59C3D6B-DB2B-BB71-6BE2-518C905619E0}"/>
              </a:ext>
            </a:extLst>
          </p:cNvPr>
          <p:cNvSpPr/>
          <p:nvPr/>
        </p:nvSpPr>
        <p:spPr>
          <a:xfrm>
            <a:off x="6610342" y="3922412"/>
            <a:ext cx="2631057" cy="24585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6E440C-B749-3ECB-A037-3FB26C2ED687}"/>
              </a:ext>
            </a:extLst>
          </p:cNvPr>
          <p:cNvSpPr/>
          <p:nvPr/>
        </p:nvSpPr>
        <p:spPr>
          <a:xfrm rot="5400000">
            <a:off x="6655547" y="4280205"/>
            <a:ext cx="2645433" cy="1524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351DBA-CD13-C168-23BF-204514A117BF}"/>
              </a:ext>
            </a:extLst>
          </p:cNvPr>
          <p:cNvSpPr txBox="1"/>
          <p:nvPr/>
        </p:nvSpPr>
        <p:spPr>
          <a:xfrm>
            <a:off x="7563895" y="5816510"/>
            <a:ext cx="1949302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err="1" lang="en-US">
                <a:cs typeface="Calibri"/>
              </a:rPr>
              <a:t>filtrat</a:t>
            </a:r>
            <a:endParaRPr err="1"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D40E62D-E50E-4BED-5877-1AB5A2045920}"/>
              </a:ext>
            </a:extLst>
          </p:cNvPr>
          <p:cNvSpPr/>
          <p:nvPr/>
        </p:nvSpPr>
        <p:spPr>
          <a:xfrm flipV="1">
            <a:off x="7212418" y="3802109"/>
            <a:ext cx="1524000" cy="9489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1264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C06-215D-A966-565A-E920CF0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err="1" lang="en-US">
                <a:cs typeface="Calibri Light"/>
              </a:rPr>
              <a:t>Évaporation et distillation</a:t>
            </a:r>
            <a:endParaRPr err="1"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D30E-3EA0-3DB7-EB0B-0F8FEF8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lang="en-US">
                <a:cs typeface="Calibri"/>
              </a:rPr>
              <a:t>faire évaporer </a:t>
            </a:r>
            <a:endParaRPr lang="en-US"/>
          </a:p>
          <a:p>
            <a:pPr indent="0" marL="0">
              <a:buNone/>
            </a:pPr>
            <a:r>
              <a:rPr lang="en-US">
                <a:cs typeface="Calibri"/>
              </a:rPr>
              <a:t> le mélange hétérogène</a:t>
            </a:r>
            <a:endParaRPr lang="en-US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50EC0-9019-B264-281C-52E424133B3D}"/>
              </a:ext>
            </a:extLst>
          </p:cNvPr>
          <p:cNvSpPr/>
          <p:nvPr/>
        </p:nvSpPr>
        <p:spPr>
          <a:xfrm>
            <a:off x="7132272" y="3710997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688BA8-4BD3-076D-5F12-0DF6A8922713}"/>
              </a:ext>
            </a:extLst>
          </p:cNvPr>
          <p:cNvSpPr/>
          <p:nvPr/>
        </p:nvSpPr>
        <p:spPr>
          <a:xfrm>
            <a:off x="4256800" y="3710996"/>
            <a:ext cx="1710905" cy="267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contentPart r:id="rId2">
        <p14:nvContentPartPr>
          <p14:cNvPr id="12" name="Ink 11">
            <a:extLst>
              <a:ext uri="{FF2B5EF4-FFF2-40B4-BE49-F238E27FC236}">
                <a16:creationId xmlns:a16="http://schemas.microsoft.com/office/drawing/2014/main" id="{91F98EAB-A731-95F1-FA8C-857F3CFF0E36}"/>
              </a:ext>
            </a:extLst>
          </p14:cNvPr>
          <p14:cNvContentPartPr/>
          <p14:nvPr/>
        </p14:nvContentPartPr>
        <p14:xfrm>
          <a:off x="4006311" y="3404657"/>
          <a:ext cx="545010" cy="485090"/>
        </p14:xfrm>
      </p:contentPart>
      <p:contentPart r:id="rId3">
        <p14:nvContentPartPr>
          <p14:cNvPr id="16" name="Ink 15">
            <a:extLst>
              <a:ext uri="{FF2B5EF4-FFF2-40B4-BE49-F238E27FC236}">
                <a16:creationId xmlns:a16="http://schemas.microsoft.com/office/drawing/2014/main" id="{224CAFB9-D868-72F0-D203-3798078616BA}"/>
              </a:ext>
            </a:extLst>
          </p14:cNvPr>
          <p14:cNvContentPartPr/>
          <p14:nvPr/>
        </p14:nvContentPartPr>
        <p14:xfrm>
          <a:off x="5491690" y="2226218"/>
          <a:ext cx="1665758" cy="1790950"/>
        </p14:xfrm>
      </p:contentPart>
      <p:contentPart r:id="rId4">
        <p14:nvContentPartPr>
          <p14:cNvPr id="17" name="Ink 16">
            <a:extLst>
              <a:ext uri="{FF2B5EF4-FFF2-40B4-BE49-F238E27FC236}">
                <a16:creationId xmlns:a16="http://schemas.microsoft.com/office/drawing/2014/main" id="{D52D0029-33DB-B8AD-7C3C-496568FB04ED}"/>
              </a:ext>
            </a:extLst>
          </p14:cNvPr>
          <p14:cNvContentPartPr/>
          <p14:nvPr/>
        </p14:nvContentPartPr>
        <p14:xfrm>
          <a:off x="8872896" y="3714426"/>
          <a:ext cx="240790" cy="134221"/>
        </p14:xfrm>
      </p:contentPart>
      <p:contentPart r:id="rId5">
        <p14:nvContentPartPr>
          <p14:cNvPr id="18" name="Ink 17">
            <a:extLst>
              <a:ext uri="{FF2B5EF4-FFF2-40B4-BE49-F238E27FC236}">
                <a16:creationId xmlns:a16="http://schemas.microsoft.com/office/drawing/2014/main" id="{351081A8-23B3-38F8-38B4-C46136436330}"/>
              </a:ext>
            </a:extLst>
          </p14:cNvPr>
          <p14:cNvContentPartPr/>
          <p14:nvPr/>
        </p14:nvContentPartPr>
        <p14:xfrm>
          <a:off x="4535951" y="1034462"/>
          <a:ext cx="4409820" cy="2689314"/>
        </p14:xfrm>
      </p:contentPart>
      <p:contentPart r:id="rId6">
        <p14:nvContentPartPr>
          <p14:cNvPr id="20" name="Ink 19">
            <a:extLst>
              <a:ext uri="{FF2B5EF4-FFF2-40B4-BE49-F238E27FC236}">
                <a16:creationId xmlns:a16="http://schemas.microsoft.com/office/drawing/2014/main" id="{21A40B9E-6966-EF09-7FE7-D785EFD06C62}"/>
              </a:ext>
            </a:extLst>
          </p14:cNvPr>
          <p14:cNvContentPartPr/>
          <p14:nvPr/>
        </p14:nvContentPartPr>
        <p14:xfrm>
          <a:off x="4548858" y="1526877"/>
          <a:ext cx="1482028" cy="2037726"/>
        </p14:xfrm>
      </p:contentPart>
      <p:contentPart r:id="rId7">
        <p14:nvContentPartPr>
          <p14:cNvPr id="23" name="Ink 22">
            <a:extLst>
              <a:ext uri="{FF2B5EF4-FFF2-40B4-BE49-F238E27FC236}">
                <a16:creationId xmlns:a16="http://schemas.microsoft.com/office/drawing/2014/main" id="{8EF2294E-0D24-B207-D6C9-69971E64E81B}"/>
              </a:ext>
            </a:extLst>
          </p14:cNvPr>
          <p14:cNvContentPartPr/>
          <p14:nvPr/>
        </p14:nvContentPartPr>
        <p14:xfrm>
          <a:off x="6674763" y="898454"/>
          <a:ext cx="2233185" cy="2628682"/>
        </p14:xfrm>
      </p:contentPart>
      <p:contentPart r:id="rId8">
        <p14:nvContentPartPr>
          <p14:cNvPr id="25" name="Ink 24">
            <a:extLst>
              <a:ext uri="{FF2B5EF4-FFF2-40B4-BE49-F238E27FC236}">
                <a16:creationId xmlns:a16="http://schemas.microsoft.com/office/drawing/2014/main" id="{15C3B07D-C1DD-3824-21F5-0181107B3AE5}"/>
              </a:ext>
            </a:extLst>
          </p14:cNvPr>
          <p14:cNvContentPartPr/>
          <p14:nvPr/>
        </p14:nvContentPartPr>
        <p14:xfrm>
          <a:off x="4667376" y="4367212"/>
          <a:ext cx="19493" cy="19493"/>
        </p14:xfrm>
      </p:contentPart>
      <p:contentPart r:id="rId9">
        <p14:nvContentPartPr>
          <p14:cNvPr id="26" name="Ink 25">
            <a:extLst>
              <a:ext uri="{FF2B5EF4-FFF2-40B4-BE49-F238E27FC236}">
                <a16:creationId xmlns:a16="http://schemas.microsoft.com/office/drawing/2014/main" id="{87557C09-EEC0-B2A8-530C-6E62EA497607}"/>
              </a:ext>
            </a:extLst>
          </p14:cNvPr>
          <p14:cNvContentPartPr/>
          <p14:nvPr/>
        </p14:nvContentPartPr>
        <p14:xfrm>
          <a:off x="5095154" y="4367212"/>
          <a:ext cx="19493" cy="19493"/>
        </p14:xfrm>
      </p:contentPart>
      <p:contentPart r:id="rId10">
        <p14:nvContentPartPr>
          <p14:cNvPr id="27" name="Ink 26">
            <a:extLst>
              <a:ext uri="{FF2B5EF4-FFF2-40B4-BE49-F238E27FC236}">
                <a16:creationId xmlns:a16="http://schemas.microsoft.com/office/drawing/2014/main" id="{A0C1848D-3B82-E2A8-8A8A-FAFF144ACBFF}"/>
              </a:ext>
            </a:extLst>
          </p14:cNvPr>
          <p14:cNvContentPartPr/>
          <p14:nvPr/>
        </p14:nvContentPartPr>
        <p14:xfrm>
          <a:off x="5172930" y="4833879"/>
          <a:ext cx="19493" cy="19493"/>
        </p14:xfrm>
      </p:contentPart>
      <p:contentPart r:id="rId11">
        <p14:nvContentPartPr>
          <p14:cNvPr id="28" name="Ink 27">
            <a:extLst>
              <a:ext uri="{FF2B5EF4-FFF2-40B4-BE49-F238E27FC236}">
                <a16:creationId xmlns:a16="http://schemas.microsoft.com/office/drawing/2014/main" id="{BD79A8E2-5468-9F53-37C0-54D1C0D1B5F6}"/>
              </a:ext>
            </a:extLst>
          </p14:cNvPr>
          <p14:cNvContentPartPr/>
          <p14:nvPr/>
        </p14:nvContentPartPr>
        <p14:xfrm>
          <a:off x="4641452" y="5132027"/>
          <a:ext cx="19493" cy="19493"/>
        </p14:xfrm>
      </p:contentPart>
      <p:contentPart r:id="rId12">
        <p14:nvContentPartPr>
          <p14:cNvPr id="29" name="Ink 28">
            <a:extLst>
              <a:ext uri="{FF2B5EF4-FFF2-40B4-BE49-F238E27FC236}">
                <a16:creationId xmlns:a16="http://schemas.microsoft.com/office/drawing/2014/main" id="{60ECAD3D-E3D0-ECAE-4B39-8CB53746AB15}"/>
              </a:ext>
            </a:extLst>
          </p14:cNvPr>
          <p14:cNvContentPartPr/>
          <p14:nvPr/>
        </p14:nvContentPartPr>
        <p14:xfrm>
          <a:off x="4822933" y="5469065"/>
          <a:ext cx="19493" cy="19493"/>
        </p14:xfrm>
      </p:contentPart>
      <p:contentPart r:id="rId13">
        <p14:nvContentPartPr>
          <p14:cNvPr id="30" name="Ink 29">
            <a:extLst>
              <a:ext uri="{FF2B5EF4-FFF2-40B4-BE49-F238E27FC236}">
                <a16:creationId xmlns:a16="http://schemas.microsoft.com/office/drawing/2014/main" id="{E00021FD-CC2B-F3D2-33B2-C78ACD00DD59}"/>
              </a:ext>
            </a:extLst>
          </p14:cNvPr>
          <p14:cNvContentPartPr/>
          <p14:nvPr/>
        </p14:nvContentPartPr>
        <p14:xfrm>
          <a:off x="4809971" y="5896843"/>
          <a:ext cx="19493" cy="19493"/>
        </p14:xfrm>
      </p:contentPart>
      <p:contentPart r:id="rId14">
        <p14:nvContentPartPr>
          <p14:cNvPr id="31" name="Ink 30">
            <a:extLst>
              <a:ext uri="{FF2B5EF4-FFF2-40B4-BE49-F238E27FC236}">
                <a16:creationId xmlns:a16="http://schemas.microsoft.com/office/drawing/2014/main" id="{3F73BA75-3F53-AF5E-2F4E-BBC66F32C670}"/>
              </a:ext>
            </a:extLst>
          </p14:cNvPr>
          <p14:cNvContentPartPr/>
          <p14:nvPr/>
        </p14:nvContentPartPr>
        <p14:xfrm>
          <a:off x="5211823" y="5857953"/>
          <a:ext cx="19493" cy="19493"/>
        </p14:xfrm>
      </p:contentPart>
      <p:contentPart r:id="rId15">
        <p14:nvContentPartPr>
          <p14:cNvPr id="32" name="Ink 31">
            <a:extLst>
              <a:ext uri="{FF2B5EF4-FFF2-40B4-BE49-F238E27FC236}">
                <a16:creationId xmlns:a16="http://schemas.microsoft.com/office/drawing/2014/main" id="{549D06C2-2AB9-899C-44BD-D5BB533CB86E}"/>
              </a:ext>
            </a:extLst>
          </p14:cNvPr>
          <p14:cNvContentPartPr/>
          <p14:nvPr/>
        </p14:nvContentPartPr>
        <p14:xfrm>
          <a:off x="5639601" y="5469065"/>
          <a:ext cx="19493" cy="19493"/>
        </p14:xfrm>
      </p:contentPart>
      <p:contentPart r:id="rId16">
        <p14:nvContentPartPr>
          <p14:cNvPr id="33" name="Ink 32">
            <a:extLst>
              <a:ext uri="{FF2B5EF4-FFF2-40B4-BE49-F238E27FC236}">
                <a16:creationId xmlns:a16="http://schemas.microsoft.com/office/drawing/2014/main" id="{122E3C62-7F5B-C280-97E3-F664871A3422}"/>
              </a:ext>
            </a:extLst>
          </p14:cNvPr>
          <p14:cNvContentPartPr/>
          <p14:nvPr/>
        </p14:nvContentPartPr>
        <p14:xfrm>
          <a:off x="5159972" y="5352398"/>
          <a:ext cx="19493" cy="19493"/>
        </p14:xfrm>
      </p:contentPart>
      <p:contentPart r:id="rId17">
        <p14:nvContentPartPr>
          <p14:cNvPr id="34" name="Ink 33">
            <a:extLst>
              <a:ext uri="{FF2B5EF4-FFF2-40B4-BE49-F238E27FC236}">
                <a16:creationId xmlns:a16="http://schemas.microsoft.com/office/drawing/2014/main" id="{EBD8CAFC-622F-DFE8-673F-73E255C8DB26}"/>
              </a:ext>
            </a:extLst>
          </p14:cNvPr>
          <p14:cNvContentPartPr/>
          <p14:nvPr/>
        </p14:nvContentPartPr>
        <p14:xfrm>
          <a:off x="5730343" y="4820917"/>
          <a:ext cx="19493" cy="19493"/>
        </p14:xfrm>
      </p:contentPart>
      <p:contentPart r:id="rId18">
        <p14:nvContentPartPr>
          <p14:cNvPr id="35" name="Ink 34">
            <a:extLst>
              <a:ext uri="{FF2B5EF4-FFF2-40B4-BE49-F238E27FC236}">
                <a16:creationId xmlns:a16="http://schemas.microsoft.com/office/drawing/2014/main" id="{9E23C0DC-B3A1-82D3-6175-10A299D47D89}"/>
              </a:ext>
            </a:extLst>
          </p14:cNvPr>
          <p14:cNvContentPartPr/>
          <p14:nvPr/>
        </p14:nvContentPartPr>
        <p14:xfrm>
          <a:off x="5574787" y="4297263"/>
          <a:ext cx="19493" cy="19493"/>
        </p14:xfrm>
      </p:contentPart>
      <p:sp>
        <p:nvSpPr>
          <p:cNvPr id="36" name="Rectangle 35">
            <a:extLst>
              <a:ext uri="{FF2B5EF4-FFF2-40B4-BE49-F238E27FC236}">
                <a16:creationId xmlns:a16="http://schemas.microsoft.com/office/drawing/2014/main" id="{3456310D-710E-6166-A3DD-C608A5551460}"/>
              </a:ext>
            </a:extLst>
          </p:cNvPr>
          <p:cNvSpPr/>
          <p:nvPr/>
        </p:nvSpPr>
        <p:spPr>
          <a:xfrm>
            <a:off x="3547730" y="6335233"/>
            <a:ext cx="3105509" cy="56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A3F73D-FB8B-D335-D912-4FB71C947BFA}"/>
              </a:ext>
            </a:extLst>
          </p:cNvPr>
          <p:cNvSpPr txBox="1"/>
          <p:nvPr/>
        </p:nvSpPr>
        <p:spPr>
          <a:xfrm>
            <a:off x="4195614" y="6494887"/>
            <a:ext cx="2027274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Plaque chauffante</a:t>
            </a:r>
            <a:endParaRPr err="1"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887205-C97F-8A02-1D1E-E8A2CD737F55}"/>
              </a:ext>
            </a:extLst>
          </p:cNvPr>
          <p:cNvSpPr txBox="1"/>
          <p:nvPr/>
        </p:nvSpPr>
        <p:spPr>
          <a:xfrm rot="1860000">
            <a:off x="7915571" y="1496382"/>
            <a:ext cx="2417134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err="1" lang="en-US">
                <a:cs typeface="Calibri"/>
              </a:rPr>
              <a:t>refroidissement</a:t>
            </a:r>
            <a:endParaRPr err="1"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F0A9CCD-1CDC-A6F0-3DF1-E1F853020081}"/>
              </a:ext>
            </a:extLst>
          </p:cNvPr>
          <p:cNvSpPr/>
          <p:nvPr/>
        </p:nvSpPr>
        <p:spPr>
          <a:xfrm>
            <a:off x="3778002" y="4281845"/>
            <a:ext cx="2702943" cy="211346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48D115-4B73-8001-B747-F1C29AB6C679}"/>
              </a:ext>
            </a:extLst>
          </p:cNvPr>
          <p:cNvSpPr/>
          <p:nvPr/>
        </p:nvSpPr>
        <p:spPr>
          <a:xfrm rot="5400000">
            <a:off x="4254527" y="4366470"/>
            <a:ext cx="1754038" cy="1552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contentPart r:id="rId19">
        <p14:nvContentPartPr>
          <p14:cNvPr id="43" name="Ink 42">
            <a:extLst>
              <a:ext uri="{FF2B5EF4-FFF2-40B4-BE49-F238E27FC236}">
                <a16:creationId xmlns:a16="http://schemas.microsoft.com/office/drawing/2014/main" id="{0EBA1152-8BBC-BC21-6FBF-942C0E62A751}"/>
              </a:ext>
            </a:extLst>
          </p14:cNvPr>
          <p14:cNvContentPartPr/>
          <p14:nvPr/>
        </p14:nvContentPartPr>
        <p14:xfrm>
          <a:off x="4628494" y="5140306"/>
          <a:ext cx="19493" cy="19493"/>
        </p14:xfrm>
      </p:contentPart>
      <p:contentPart r:id="rId20">
        <p14:nvContentPartPr>
          <p14:cNvPr id="44" name="Ink 43">
            <a:extLst>
              <a:ext uri="{FF2B5EF4-FFF2-40B4-BE49-F238E27FC236}">
                <a16:creationId xmlns:a16="http://schemas.microsoft.com/office/drawing/2014/main" id="{F0463C0F-3499-369D-EF7A-C10CF2D9C69C}"/>
              </a:ext>
            </a:extLst>
          </p14:cNvPr>
          <p14:cNvContentPartPr/>
          <p14:nvPr/>
        </p14:nvContentPartPr>
        <p14:xfrm>
          <a:off x="4615531" y="5581046"/>
          <a:ext cx="19493" cy="19493"/>
        </p14:xfrm>
      </p:contentPart>
      <p:contentPart r:id="rId21">
        <p14:nvContentPartPr>
          <p14:cNvPr id="45" name="Ink 44">
            <a:extLst>
              <a:ext uri="{FF2B5EF4-FFF2-40B4-BE49-F238E27FC236}">
                <a16:creationId xmlns:a16="http://schemas.microsoft.com/office/drawing/2014/main" id="{272C6B0F-DB60-D9BD-A7A2-47245813394D}"/>
              </a:ext>
            </a:extLst>
          </p14:cNvPr>
          <p14:cNvContentPartPr/>
          <p14:nvPr/>
        </p14:nvContentPartPr>
        <p14:xfrm>
          <a:off x="4895377" y="5656382"/>
          <a:ext cx="31265" cy="19493"/>
        </p14:xfrm>
      </p:contentPart>
      <p:contentPart r:id="rId22">
        <p14:nvContentPartPr>
          <p14:cNvPr id="46" name="Ink 45">
            <a:extLst>
              <a:ext uri="{FF2B5EF4-FFF2-40B4-BE49-F238E27FC236}">
                <a16:creationId xmlns:a16="http://schemas.microsoft.com/office/drawing/2014/main" id="{0AB86224-3A09-888D-CD57-DA71D3D26070}"/>
              </a:ext>
            </a:extLst>
          </p14:cNvPr>
          <p14:cNvContentPartPr/>
          <p14:nvPr/>
        </p14:nvContentPartPr>
        <p14:xfrm>
          <a:off x="4752989" y="5057392"/>
          <a:ext cx="19493" cy="19493"/>
        </p14:xfrm>
      </p:contentPart>
      <p:contentPart r:id="rId23">
        <p14:nvContentPartPr>
          <p14:cNvPr id="47" name="Ink 46">
            <a:extLst>
              <a:ext uri="{FF2B5EF4-FFF2-40B4-BE49-F238E27FC236}">
                <a16:creationId xmlns:a16="http://schemas.microsoft.com/office/drawing/2014/main" id="{E2A9AD1B-2274-0419-BDF0-822EC75BA425}"/>
              </a:ext>
            </a:extLst>
          </p14:cNvPr>
          <p14:cNvContentPartPr/>
          <p14:nvPr/>
        </p14:nvContentPartPr>
        <p14:xfrm>
          <a:off x="4524791" y="4583319"/>
          <a:ext cx="51634" cy="25504"/>
        </p14:xfrm>
      </p:contentPart>
      <p:contentPart r:id="rId24">
        <p14:nvContentPartPr>
          <p14:cNvPr id="48" name="Ink 47">
            <a:extLst>
              <a:ext uri="{FF2B5EF4-FFF2-40B4-BE49-F238E27FC236}">
                <a16:creationId xmlns:a16="http://schemas.microsoft.com/office/drawing/2014/main" id="{C1873D23-57AA-122B-9382-5D30D358994D}"/>
              </a:ext>
            </a:extLst>
          </p14:cNvPr>
          <p14:cNvContentPartPr/>
          <p14:nvPr/>
        </p14:nvContentPartPr>
        <p14:xfrm>
          <a:off x="4978494" y="4569933"/>
          <a:ext cx="19493" cy="19493"/>
        </p14:xfrm>
      </p:contentPart>
      <p:contentPart r:id="rId25">
        <p14:nvContentPartPr>
          <p14:cNvPr id="49" name="Ink 48">
            <a:extLst>
              <a:ext uri="{FF2B5EF4-FFF2-40B4-BE49-F238E27FC236}">
                <a16:creationId xmlns:a16="http://schemas.microsoft.com/office/drawing/2014/main" id="{DA18C982-9B45-EA16-1766-7EFAEE9CA6BB}"/>
              </a:ext>
            </a:extLst>
          </p14:cNvPr>
          <p14:cNvContentPartPr/>
          <p14:nvPr/>
        </p14:nvContentPartPr>
        <p14:xfrm>
          <a:off x="5185902" y="4919934"/>
          <a:ext cx="19493" cy="19493"/>
        </p14:xfrm>
      </p:contentPart>
      <p:contentPart r:id="rId26">
        <p14:nvContentPartPr>
          <p14:cNvPr id="50" name="Ink 49">
            <a:extLst>
              <a:ext uri="{FF2B5EF4-FFF2-40B4-BE49-F238E27FC236}">
                <a16:creationId xmlns:a16="http://schemas.microsoft.com/office/drawing/2014/main" id="{B680AA11-AA60-ECE0-82C1-BB547ACBE485}"/>
              </a:ext>
            </a:extLst>
          </p14:cNvPr>
          <p14:cNvContentPartPr/>
          <p14:nvPr/>
        </p14:nvContentPartPr>
        <p14:xfrm>
          <a:off x="4913680" y="5360674"/>
          <a:ext cx="56769" cy="19493"/>
        </p14:xfrm>
      </p:contentPart>
      <p:contentPart r:id="rId27">
        <p14:nvContentPartPr>
          <p14:cNvPr id="51" name="Ink 50">
            <a:extLst>
              <a:ext uri="{FF2B5EF4-FFF2-40B4-BE49-F238E27FC236}">
                <a16:creationId xmlns:a16="http://schemas.microsoft.com/office/drawing/2014/main" id="{788807FD-6D12-CB52-9B30-3507D14BD213}"/>
              </a:ext>
            </a:extLst>
          </p14:cNvPr>
          <p14:cNvContentPartPr/>
          <p14:nvPr/>
        </p14:nvContentPartPr>
        <p14:xfrm>
          <a:off x="5289606" y="5373637"/>
          <a:ext cx="19493" cy="19493"/>
        </p14:xfrm>
      </p:contentPart>
      <p:contentPart r:id="rId28">
        <p14:nvContentPartPr>
          <p14:cNvPr id="52" name="Ink 51">
            <a:extLst>
              <a:ext uri="{FF2B5EF4-FFF2-40B4-BE49-F238E27FC236}">
                <a16:creationId xmlns:a16="http://schemas.microsoft.com/office/drawing/2014/main" id="{A9606188-BAAF-0B10-AB3D-9AE1404FBF17}"/>
              </a:ext>
            </a:extLst>
          </p14:cNvPr>
          <p14:cNvContentPartPr/>
          <p14:nvPr/>
        </p14:nvContentPartPr>
        <p14:xfrm>
          <a:off x="5530767" y="5124900"/>
          <a:ext cx="19493" cy="19493"/>
        </p14:xfrm>
      </p:contentPart>
      <p:contentPart r:id="rId29">
        <p14:nvContentPartPr>
          <p14:cNvPr id="53" name="Ink 52">
            <a:extLst>
              <a:ext uri="{FF2B5EF4-FFF2-40B4-BE49-F238E27FC236}">
                <a16:creationId xmlns:a16="http://schemas.microsoft.com/office/drawing/2014/main" id="{006EFF84-DD6C-9430-D573-F33EC6BEBB55}"/>
              </a:ext>
            </a:extLst>
          </p14:cNvPr>
          <p14:cNvContentPartPr/>
          <p14:nvPr/>
        </p14:nvContentPartPr>
        <p14:xfrm>
          <a:off x="5471087" y="4569935"/>
          <a:ext cx="19493" cy="19493"/>
        </p14:xfrm>
      </p:contentPart>
      <p:contentPart r:id="rId30">
        <p14:nvContentPartPr>
          <p14:cNvPr id="54" name="Ink 53">
            <a:extLst>
              <a:ext uri="{FF2B5EF4-FFF2-40B4-BE49-F238E27FC236}">
                <a16:creationId xmlns:a16="http://schemas.microsoft.com/office/drawing/2014/main" id="{7DAB1CF9-FDE8-2215-4CEC-8F8F87199C20}"/>
              </a:ext>
            </a:extLst>
          </p14:cNvPr>
          <p14:cNvContentPartPr/>
          <p14:nvPr/>
        </p14:nvContentPartPr>
        <p14:xfrm>
          <a:off x="5691458" y="5231046"/>
          <a:ext cx="19493" cy="19493"/>
        </p14:xfrm>
      </p:contentPart>
      <p:contentPart r:id="rId31">
        <p14:nvContentPartPr>
          <p14:cNvPr id="55" name="Ink 54">
            <a:extLst>
              <a:ext uri="{FF2B5EF4-FFF2-40B4-BE49-F238E27FC236}">
                <a16:creationId xmlns:a16="http://schemas.microsoft.com/office/drawing/2014/main" id="{2619E55F-0608-2F78-07D2-074B8953CA95}"/>
              </a:ext>
            </a:extLst>
          </p14:cNvPr>
          <p14:cNvContentPartPr/>
          <p14:nvPr/>
        </p14:nvContentPartPr>
        <p14:xfrm>
          <a:off x="5639606" y="5671788"/>
          <a:ext cx="19493" cy="19493"/>
        </p14:xfrm>
      </p:contentPart>
      <p:contentPart r:id="rId32">
        <p14:nvContentPartPr>
          <p14:cNvPr id="56" name="Ink 55">
            <a:extLst>
              <a:ext uri="{FF2B5EF4-FFF2-40B4-BE49-F238E27FC236}">
                <a16:creationId xmlns:a16="http://schemas.microsoft.com/office/drawing/2014/main" id="{DB9BC723-38DC-F24A-56F0-5DA8D97C6AD1}"/>
              </a:ext>
            </a:extLst>
          </p14:cNvPr>
          <p14:cNvContentPartPr/>
          <p14:nvPr/>
        </p14:nvContentPartPr>
        <p14:xfrm>
          <a:off x="5147013" y="5671788"/>
          <a:ext cx="19493" cy="19493"/>
        </p14:xfrm>
      </p:contentPart>
    </p:spTree>
    <p:extLst>
      <p:ext uri="{BB962C8B-B14F-4D97-AF65-F5344CB8AC3E}">
        <p14:creationId xmlns:p14="http://schemas.microsoft.com/office/powerpoint/2010/main" val="104111374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panose="020f0302020204030204"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aragraphs>15</Paragraphs>
  <Slides>5</Slides>
  <Notes>0</Notes>
  <TotalTime>0</TotalTime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 theme</vt:lpstr>
      <vt:lpstr>Procédé de séparation</vt:lpstr>
      <vt:lpstr>Sédimentation</vt:lpstr>
      <vt:lpstr>Décantation</vt:lpstr>
      <vt:lpstr>Filtration</vt:lpstr>
      <vt:lpstr>Évaporation et distillation</vt:lpstr>
    </vt:vector>
  </TitlesOfParts>
  <LinksUpToDate>false</LinksUpToDate>
  <SharedDoc>false</SharedDoc>
  <HyperlinksChanged>false</HyperlinksChanged>
  <Application>Aspose.Slides for Java</Application>
  <AppVersion>20.0200</AppVersion>
  <PresentationFormat>Widescreen</PresentationFormat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2022-12-20T20:06:21Z</dcterms:created>
  <dcterms:modified xsi:type="dcterms:W3CDTF">2022-12-20T20:48:17Z</dcterms:modified>
  <cp:revision>123</cp:revision>
  <dc:title>PowerPoint Presentation</dc:title>
</cp:coreProperties>
</file>