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86A8B8-9636-4005-9EBE-0B34A0E3C2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7DBE981-B181-4806-B6FB-99D7325CAA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B96CE7-8ACC-4DB2-AC97-FAAF091A0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96F5-7DF5-40F9-BC17-90D374E049CA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D62164-621B-4A97-B5E9-80ABB0579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B39940-FCA0-4202-8B49-BF1BB6BE3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E3AF-1908-4D1A-A96D-278E8E1384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5981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984995-9BAD-4BFD-9728-39194D80D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8AE4723-C5AA-41F2-BDD9-AB4E5132FB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AA62F0-7994-4641-A4D9-AB8D3FAE6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96F5-7DF5-40F9-BC17-90D374E049CA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75FAC9-87EF-4BF8-AB7E-C09EFD48D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795823-6809-434A-8F05-4B4F0D3CD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E3AF-1908-4D1A-A96D-278E8E1384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490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0156D0D-5E30-4A94-8371-CAED9C131F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E5B2911-1FB4-425A-A1DE-235B976E18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196BCF-B79D-4803-806F-2E7C6776E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96F5-7DF5-40F9-BC17-90D374E049CA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7DA4EC-DD3C-498A-A8C7-3D494A9E3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BFA9F6-CEE6-409A-9F68-856294BFD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E3AF-1908-4D1A-A96D-278E8E1384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0207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423A89-D50F-4851-975F-B1E20DC36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C737CC-7C71-47F7-A236-B47327056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C9C804-A60D-4C31-BE76-04019E66D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96F5-7DF5-40F9-BC17-90D374E049CA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FA693A-F98F-4C83-AE0C-40F0AA34A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E62ED4-C788-49F6-8CD9-1A49C7F99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E3AF-1908-4D1A-A96D-278E8E1384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4247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7F7851-4D71-4971-9D41-2C2BE28DA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87699D-3834-43DB-A3D7-B764FB5AE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7D9A6B-FC4A-48CA-BA63-9771F5247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96F5-7DF5-40F9-BC17-90D374E049CA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59393B-3FA0-4DAA-866E-2BC882234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E58F12-C380-4060-8BB4-235B77CBB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E3AF-1908-4D1A-A96D-278E8E1384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0251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26E00D-4110-4B1B-84AA-9A8553714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786D2C-29C9-464A-8893-B22C05523E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C1C1D05-105F-4C11-B605-F8A4C60438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C247809-9ED2-464E-8B68-B738D54BB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96F5-7DF5-40F9-BC17-90D374E049CA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9C8B9CC-7B28-4105-95A0-F04FFFD6A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3997C0-002E-4F92-BEB9-ACBD2C394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E3AF-1908-4D1A-A96D-278E8E1384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6420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8D6782-5BF0-4718-BEBE-EEA34C107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7552E9-7B28-4977-A184-B9883CDDE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891D0A5-9CEE-4E7D-8A94-0BDE9F95CB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45DCFE0-683C-46BA-A068-0BBF8A5ADB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CD7868D-C551-4F12-B053-950E08446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4896500-645B-438E-A908-A96018506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96F5-7DF5-40F9-BC17-90D374E049CA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C8FEA47-8DC7-4F32-9D66-ECF3BAF23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EF7C356-2E57-4EFD-9DDE-BF7177A54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E3AF-1908-4D1A-A96D-278E8E1384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914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C1824B-3CCB-4587-8DB7-45CFE3B60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CFFFCC5-E769-4EE1-994F-52702C664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96F5-7DF5-40F9-BC17-90D374E049CA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D845009-731D-44AE-9AF3-ACFAD9A7A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AAE61DD-B021-4A66-854E-3AB0A735F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E3AF-1908-4D1A-A96D-278E8E1384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619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0C69B42-6330-4EFF-8776-729B14A13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96F5-7DF5-40F9-BC17-90D374E049CA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5818948-DA25-43AA-ABDA-94C6F7725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B8300FE-2802-4D96-B9F9-08BC864D5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E3AF-1908-4D1A-A96D-278E8E1384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233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057466-48C7-4E74-86A1-42C8BB779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EDD1D7-6EB4-4408-AC40-1F5758632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7E912DB-92F4-497A-A36D-C884795479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D89162-2235-4026-AB60-62F8D10A8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96F5-7DF5-40F9-BC17-90D374E049CA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FC8802-C1C5-4B8F-BDC3-E00321372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D79A68-C198-4176-BF23-6F28F9A40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E3AF-1908-4D1A-A96D-278E8E1384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9777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2A45A1-134E-4394-96EC-DF17BDBC0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5DAAC05-A662-4B36-AEE1-F0016657F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0192032-78E2-40CC-9340-1BA034B65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B5C52CD-49BF-4CB8-9BE8-9EF0CC9FE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96F5-7DF5-40F9-BC17-90D374E049CA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17EF431-45F1-4DD4-A260-877145D52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6F5203-6750-4197-970D-442EDA9DD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E3AF-1908-4D1A-A96D-278E8E1384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192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706E3B2-8596-4B5D-8CAD-F28A5EA9B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053FCA-59C5-4315-9FD5-C5DFDD811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1909E6-C5F7-48B9-BBB0-8059E1B131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D96F5-7DF5-40F9-BC17-90D374E049CA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3EC130-758C-435A-B70A-961F6B4E95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10943F-75AD-4806-B916-A8290A3038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BE3AF-1908-4D1A-A96D-278E8E1384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8078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F90103-F16D-4072-8855-9E22DF3BF7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07180"/>
          </a:xfrm>
        </p:spPr>
        <p:txBody>
          <a:bodyPr/>
          <a:lstStyle/>
          <a:p>
            <a:r>
              <a:rPr lang="fr-CA" dirty="0"/>
              <a:t>Alfred </a:t>
            </a:r>
            <a:r>
              <a:rPr lang="fr-CA" dirty="0" err="1"/>
              <a:t>Wegneur</a:t>
            </a:r>
            <a:endParaRPr lang="fr-CA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B4F619E-6860-462D-A82A-E392193489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39179" y="0"/>
            <a:ext cx="4613750" cy="567907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7195C31-CBF0-4EF1-B38C-6A1637852B86}"/>
              </a:ext>
            </a:extLst>
          </p:cNvPr>
          <p:cNvSpPr txBox="1"/>
          <p:nvPr/>
        </p:nvSpPr>
        <p:spPr>
          <a:xfrm>
            <a:off x="4060371" y="2569029"/>
            <a:ext cx="3907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/>
              <a:t>Allemend</a:t>
            </a:r>
            <a:endParaRPr lang="fr-CA" dirty="0"/>
          </a:p>
          <a:p>
            <a:r>
              <a:rPr lang="fr-CA" dirty="0"/>
              <a:t>Dérive des continent</a:t>
            </a:r>
          </a:p>
        </p:txBody>
      </p:sp>
    </p:spTree>
    <p:extLst>
      <p:ext uri="{BB962C8B-B14F-4D97-AF65-F5344CB8AC3E}">
        <p14:creationId xmlns:p14="http://schemas.microsoft.com/office/powerpoint/2010/main" val="38941341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Grand écran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Alfred Wegneur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Alfred Wegneur</dc:title>
  <dc:creator>CSBE</dc:creator>
  <cp:lastModifiedBy>CSBE</cp:lastModifiedBy>
  <cp:revision>2</cp:revision>
  <dcterms:created xsi:type="dcterms:W3CDTF">2022-04-01T14:44:10Z</dcterms:created>
  <dcterms:modified xsi:type="dcterms:W3CDTF">2022-04-01T14:44:54Z</dcterms:modified>
</cp:coreProperties>
</file>