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CF560-6890-4A1C-A43C-CA454EC21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135D85-85E1-4DC9-960E-364C2BB87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A92A8A-FB37-4D3B-B9BD-DA6D986A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05AA-B3B6-4318-999B-4B1EBA41A81D}" type="datetimeFigureOut">
              <a:rPr lang="fr-CA" smtClean="0"/>
              <a:t>2021-12-20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667199-9CBA-45A5-8C56-3196D6E0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FEDE6A-C377-4A81-9C33-5DB19599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95B-DEB4-492A-B6F1-8B7B76BDA3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056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2BBC4-664F-4507-8A82-AFEAB7C1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92B133-13DC-4A14-96CE-97D0B612E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4A3236-52B6-4844-A0A8-7DFCE81A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05AA-B3B6-4318-999B-4B1EBA41A81D}" type="datetimeFigureOut">
              <a:rPr lang="fr-CA" smtClean="0"/>
              <a:t>2021-12-20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442A49-5F3A-49DB-B83A-5A933718A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1FD31-5678-4363-9816-A2966990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95B-DEB4-492A-B6F1-8B7B76BDA3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289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88A2F57-20E4-4989-92D4-AC0A5A3B6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DF6E07-D4CC-46DD-AB01-19F3BF2BF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5E7DF6-1055-4B4C-92E1-94F405A9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05AA-B3B6-4318-999B-4B1EBA41A81D}" type="datetimeFigureOut">
              <a:rPr lang="fr-CA" smtClean="0"/>
              <a:t>2021-12-20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2169D7-095E-424A-8A92-4066DD518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7FCEE0-DE77-4DC9-A043-17A532E7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95B-DEB4-492A-B6F1-8B7B76BDA3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077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1AFC1-C8CB-45EA-9D60-6F7662C9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FC4FCD-BFC3-4974-9155-CB4D125AD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BCC667-18D8-49F2-ADF8-8D474D56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05AA-B3B6-4318-999B-4B1EBA41A81D}" type="datetimeFigureOut">
              <a:rPr lang="fr-CA" smtClean="0"/>
              <a:t>2021-12-20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245DA7-FBF8-4331-A73A-F8F1460F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5F4EAD-897E-48C6-A10E-C2F2FCD1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95B-DEB4-492A-B6F1-8B7B76BDA3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269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4D5682-96DE-41D1-8A50-581AB809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E648DE-A5ED-4D3D-AF40-AC69D1E4E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58BA6-2A22-43A8-8421-9CFA6086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05AA-B3B6-4318-999B-4B1EBA41A81D}" type="datetimeFigureOut">
              <a:rPr lang="fr-CA" smtClean="0"/>
              <a:t>2021-12-20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380DD2-D71F-4E59-B431-BB521403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96D5B1-73A6-4D14-8A5E-FA78E411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95B-DEB4-492A-B6F1-8B7B76BDA3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802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6956F-674C-4514-9AFD-4404198C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DC6248-B2F5-4C1D-8671-F86F68CED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3DC630-70C5-4958-9BC0-90218C644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9EC3E6-2560-4188-A4B8-D75840C9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05AA-B3B6-4318-999B-4B1EBA41A81D}" type="datetimeFigureOut">
              <a:rPr lang="fr-CA" smtClean="0"/>
              <a:t>2021-12-20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0C7146-FB4F-4043-AC49-8D9B0D88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1CBDCB-2E9D-4700-97BD-ED6FC7C1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95B-DEB4-492A-B6F1-8B7B76BDA3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143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B84FA-16BB-4416-9F1E-BA83F1BC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93C0BD-935A-4097-B644-0469EB061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E10293-5F83-4CFE-A0E5-882558152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47C909-95D9-4EAD-AED7-3AF39BE38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0B19D1-3C51-438D-98B5-6A6F0E68B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C4CDB3-8B1D-41B8-921B-40353E77D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05AA-B3B6-4318-999B-4B1EBA41A81D}" type="datetimeFigureOut">
              <a:rPr lang="fr-CA" smtClean="0"/>
              <a:t>2021-12-20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EEC635-60F8-4912-B255-2A7E640F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FA314BC-9EAF-49A6-A311-C552A26D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95B-DEB4-492A-B6F1-8B7B76BDA3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880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49BA1-6FCC-4644-B14E-47E2B860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BAE942-77FE-4E3E-8CE4-D504E35D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05AA-B3B6-4318-999B-4B1EBA41A81D}" type="datetimeFigureOut">
              <a:rPr lang="fr-CA" smtClean="0"/>
              <a:t>2021-12-20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3BD2A5-8381-42B1-BDCC-07397065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E28BFB-054C-4216-B879-DB5AA5A1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95B-DEB4-492A-B6F1-8B7B76BDA3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170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8C1A696-BE2F-460E-8A8D-FD721604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05AA-B3B6-4318-999B-4B1EBA41A81D}" type="datetimeFigureOut">
              <a:rPr lang="fr-CA" smtClean="0"/>
              <a:t>2021-12-20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5BAD6C0-EC80-403E-9B14-62FEAF9C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8202E1-385A-4A67-80BE-849BF21F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95B-DEB4-492A-B6F1-8B7B76BDA3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457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3562B-2064-4C0B-A3C4-649F69EE7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5A9028-2518-43D7-8C61-92D15D938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FB16D4-444D-40FD-9C74-E595828BD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F37502-C2A7-4D55-9B38-B7A828FDF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05AA-B3B6-4318-999B-4B1EBA41A81D}" type="datetimeFigureOut">
              <a:rPr lang="fr-CA" smtClean="0"/>
              <a:t>2021-12-20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AC2B9C-CA20-4EC8-BD8A-8A96FF4F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2ED867-2B92-4FDE-84F0-ACFE1F02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95B-DEB4-492A-B6F1-8B7B76BDA3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199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74AC0-BAE9-439B-A297-16E8D4D33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7C08A2B-387B-4500-B74D-045F08B4D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8063B8-C0CE-463E-A144-6FFFB23C3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CCE584-9A2E-4D80-B585-440E7AD1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05AA-B3B6-4318-999B-4B1EBA41A81D}" type="datetimeFigureOut">
              <a:rPr lang="fr-CA" smtClean="0"/>
              <a:t>2021-12-20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726FCA-537E-42D1-9DB4-A9A1632C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EFE7D3-D052-4853-8465-977C8228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95B-DEB4-492A-B6F1-8B7B76BDA3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163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3D5F328-9F37-495B-A64C-1717B9DF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6FC363-FF9E-4FF1-B894-4AA8841E9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EEAD8-4562-4C4B-AC2B-6D4C35E7F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505AA-B3B6-4318-999B-4B1EBA41A81D}" type="datetimeFigureOut">
              <a:rPr lang="fr-CA" smtClean="0"/>
              <a:t>2021-12-20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A7B622-25E6-44D0-9346-16CDDBB79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8F57EB-EBC1-4103-BB4C-27786FDFD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095B-DEB4-492A-B6F1-8B7B76BDA3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906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EEFE436-BB6C-44EC-A1D4-06F53498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37489" cy="86110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9289483-87D0-4766-A0E0-BC2FC89BB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608" y="732398"/>
            <a:ext cx="8440271" cy="867802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bg1"/>
                </a:solidFill>
              </a:rPr>
              <a:t>Bore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4543D1-6E4C-4277-8BE4-8EBE07565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8847" y="7783190"/>
            <a:ext cx="9144000" cy="1655762"/>
          </a:xfrm>
        </p:spPr>
        <p:txBody>
          <a:bodyPr/>
          <a:lstStyle/>
          <a:p>
            <a:r>
              <a:rPr lang="fr-CA" b="1" dirty="0">
                <a:solidFill>
                  <a:schemeClr val="bg1"/>
                </a:solidFill>
              </a:rPr>
              <a:t>Fait par Nathan Turcotte 02</a:t>
            </a:r>
          </a:p>
        </p:txBody>
      </p:sp>
    </p:spTree>
    <p:extLst>
      <p:ext uri="{BB962C8B-B14F-4D97-AF65-F5344CB8AC3E}">
        <p14:creationId xmlns:p14="http://schemas.microsoft.com/office/powerpoint/2010/main" val="217450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6BD61-E6A6-4C18-B19D-914BB04F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nom: Bore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34E8BE-C674-4889-B9FA-ADF6976D0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Symbole: B                                                              </a:t>
            </a:r>
            <a:r>
              <a:rPr lang="fr-CA" dirty="0" err="1"/>
              <a:t>shémas</a:t>
            </a:r>
            <a:endParaRPr lang="fr-CA" dirty="0"/>
          </a:p>
          <a:p>
            <a:r>
              <a:rPr lang="fr-CA" dirty="0"/>
              <a:t>Case: 5</a:t>
            </a:r>
          </a:p>
          <a:p>
            <a:r>
              <a:rPr lang="fr-CA" dirty="0"/>
              <a:t>P+: 5</a:t>
            </a:r>
          </a:p>
          <a:p>
            <a:r>
              <a:rPr lang="fr-CA" dirty="0"/>
              <a:t>E-5</a:t>
            </a:r>
          </a:p>
          <a:p>
            <a:r>
              <a:rPr lang="fr-CA" dirty="0"/>
              <a:t>Masse 11</a:t>
            </a:r>
          </a:p>
          <a:p>
            <a:r>
              <a:rPr lang="fr-CA" dirty="0"/>
              <a:t>N°6.)                                                                             .)2</a:t>
            </a:r>
            <a:r>
              <a:rPr lang="fr-CA" baseline="30000" dirty="0"/>
              <a:t>e</a:t>
            </a:r>
            <a:r>
              <a:rPr lang="fr-CA" dirty="0"/>
              <a:t>-.)5</a:t>
            </a:r>
            <a:r>
              <a:rPr lang="fr-CA" baseline="30000" dirty="0"/>
              <a:t>e</a:t>
            </a:r>
            <a:r>
              <a:rPr lang="fr-CA" dirty="0"/>
              <a:t>-</a:t>
            </a:r>
          </a:p>
          <a:p>
            <a:r>
              <a:rPr lang="fr-CA" dirty="0"/>
              <a:t>                                                                                   configuration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74B47C-CDBC-47AF-AA3A-CF8652B9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048" y="2235970"/>
            <a:ext cx="2509388" cy="183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0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</Words>
  <Application>Microsoft Office PowerPoint</Application>
  <PresentationFormat>Grand écran</PresentationFormat>
  <Paragraphs>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Bore </vt:lpstr>
      <vt:lpstr>nom: Bore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Bore</dc:title>
  <dc:creator>CSBE</dc:creator>
  <cp:lastModifiedBy>CSBE</cp:lastModifiedBy>
  <cp:revision>2</cp:revision>
  <dcterms:created xsi:type="dcterms:W3CDTF">2021-12-20T18:03:56Z</dcterms:created>
  <dcterms:modified xsi:type="dcterms:W3CDTF">2021-12-20T18:08:57Z</dcterms:modified>
</cp:coreProperties>
</file>