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DAE5D-90D6-444F-9015-FBCCD2039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1C14FD-D23F-443D-A977-6BFF88BC2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A5997A-619A-4355-9978-0B4D2822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58780C-A743-4A6B-B851-566C6BCB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32C2A6-CF58-4900-B348-8DAA81DC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160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FF935-EB4D-4E2A-AE63-FE23E3CA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EEA84B-5B9C-48B8-BBE9-7E7543FE9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56515-1F95-4076-B0C1-90ABC57D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092DD-A455-4945-A757-636AE1CA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7F915D-E2D7-4A6F-99A8-4BB86029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795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EAB278-185F-43B4-AC7F-DCAAD12A9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3B7210-0D70-4D3F-A8D1-AB66F718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81C51-09E2-48C9-BF2D-07267A4B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58D643-235E-4802-AEFB-3A086BE1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86ABA-147A-49DF-9221-BD9CBF8F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356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396A8-385A-41DD-983B-A21DC35C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B5494F-E32D-47A2-8492-6A9721B4C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39310-F4A0-427D-A939-7485CAEA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87AC94-1F5C-42D7-BE9A-E17DACB7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B7A53F-536D-41BB-A6FB-4C244407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73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E2BBC-C2B9-4B43-8956-82D034BB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2FB36B-6248-48B9-90A2-E18A160E1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5B1CB-9229-46C1-A1CE-2638029B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651E11-264F-46EF-9FA5-52F8A4DE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B346A8-C4FD-4C22-B2F0-84B74ABF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8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BD229-EA21-403C-93A7-BBA0F863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9F2CA-15F4-4A72-AAAF-947187740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B71C8-3CA3-42CA-BBB1-AE370292D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F3A99-9EA9-44C7-AA61-65CB75AE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781A2A-A038-487D-A94D-2C255ACF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3CFD73-7A50-455F-AFB9-9C727D5B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678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649EA-4E87-464D-9704-73504D3B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F835C-765F-4002-8197-C729B6C8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ED9A0E-0019-4743-970F-4412B413C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B3222D-2BD0-405F-A7DB-6DB53B725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B831FA-5E5D-45E4-A2E4-D93371848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BAC19F-2360-4EF4-8058-491E413B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4FFD20-B534-4062-A02F-EDC605E7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585483-B85C-4FB8-84AE-0E4F2972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023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943D9-51E7-4A4C-A276-EAF51FD0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C91F53-D006-4C22-9506-1CA2851A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D15C09-6FEB-4E3C-8CBA-D32DE162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D8074E-B36C-4A60-8FEE-BAFAB79D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417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365F57-991F-4F23-AF9C-314A88F2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229EB8-0906-4B4D-823C-9E987B10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8F24D-DC4E-41E8-8953-6F4BAE9A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483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ABE20B-E5B2-4EAA-8A9B-1608B397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1F125-6848-49B1-9908-7403631A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CC18BC-9A6E-4B8D-9E39-F0495881E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1E6C00-0EE6-4398-8D56-82F25B53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4E4C11-FE7A-4128-AF2F-26D4D6F7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A51405-E8F6-4F3C-8237-87FEDFA1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13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DC281-028C-4894-908A-47513DEA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5ABCA6-D8E8-493C-8354-DF0276EC4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25BB09-F9DA-45BB-A137-42B745A99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A7DE6C-BFBC-45F1-AC22-8F9A480E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87E9AB-ABF2-4E50-814F-CCC84F70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415CD1-3324-4AF1-8FFD-C7AF2193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564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F5E1D2-BC27-4925-8A01-D75DF0D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377353-C806-4287-9B41-1D859A688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6A64E-0609-47C9-A66B-DE8A1547D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B1F8-2884-4587-91C6-A0E9372532C4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04922-19E5-4ABC-8DDE-215F6653E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5CA453-455C-40A4-8663-FFDAEA4E4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FB64-04A0-47B3-8E46-B2AE39978B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5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41C2A-5796-428D-AFC3-214E3486D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fr-CA" sz="3600" dirty="0">
                <a:latin typeface="Arial Black" panose="020B0A04020102020204" pitchFamily="34" charset="0"/>
              </a:rPr>
              <a:t>Cycle de vie</a:t>
            </a:r>
            <a:br>
              <a:rPr lang="fr-CA" sz="3600" dirty="0">
                <a:latin typeface="Arial Black" panose="020B0A04020102020204" pitchFamily="34" charset="0"/>
              </a:rPr>
            </a:br>
            <a:br>
              <a:rPr lang="fr-CA" sz="3600" dirty="0">
                <a:latin typeface="Arial Black" panose="020B0A04020102020204" pitchFamily="34" charset="0"/>
              </a:rPr>
            </a:br>
            <a:r>
              <a:rPr lang="fr-CA" sz="3600" dirty="0">
                <a:latin typeface="Arial Black" panose="020B0A04020102020204" pitchFamily="34" charset="0"/>
              </a:rPr>
              <a:t>fait par Nathan Turcotte</a:t>
            </a:r>
          </a:p>
        </p:txBody>
      </p:sp>
    </p:spTree>
    <p:extLst>
      <p:ext uri="{BB962C8B-B14F-4D97-AF65-F5344CB8AC3E}">
        <p14:creationId xmlns:p14="http://schemas.microsoft.com/office/powerpoint/2010/main" val="346327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69575-7E8E-4C22-B869-B698F94A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4" y="365125"/>
            <a:ext cx="6620435" cy="1325563"/>
          </a:xfrm>
        </p:spPr>
        <p:txBody>
          <a:bodyPr/>
          <a:lstStyle/>
          <a:p>
            <a:r>
              <a:rPr lang="fr-CA" dirty="0"/>
              <a:t>germination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B7B4D4-0D75-4F03-ACFF-D7F62249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712"/>
            <a:ext cx="12191999" cy="48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30CE3-B3E6-4CC0-95AA-5ED7FC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334" y="365125"/>
            <a:ext cx="6663466" cy="1325563"/>
          </a:xfrm>
        </p:spPr>
        <p:txBody>
          <a:bodyPr/>
          <a:lstStyle/>
          <a:p>
            <a:r>
              <a:rPr lang="fr-CA" dirty="0"/>
              <a:t>croissance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DF30D4-5E4A-4E29-A80B-6ECC6A42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900"/>
            <a:ext cx="12192000" cy="46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5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F6C6A-EFD2-4D73-A666-221C8A37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332" y="365125"/>
            <a:ext cx="7018468" cy="1325563"/>
          </a:xfrm>
        </p:spPr>
        <p:txBody>
          <a:bodyPr/>
          <a:lstStyle/>
          <a:p>
            <a:r>
              <a:rPr lang="fr-CA" dirty="0"/>
              <a:t>floraison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53BD2E-40EF-486F-AE4C-7F0A8844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931"/>
            <a:ext cx="12192000" cy="53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0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60849-162F-49EB-8F65-E11B81A7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694" y="365125"/>
            <a:ext cx="7212106" cy="1325563"/>
          </a:xfrm>
        </p:spPr>
        <p:txBody>
          <a:bodyPr/>
          <a:lstStyle/>
          <a:p>
            <a:r>
              <a:rPr lang="fr-CA" dirty="0"/>
              <a:t>pollinisation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792075-32A2-4674-AB74-E3AED7A2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110"/>
            <a:ext cx="12192000" cy="55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5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BC36B-5E86-46B3-9F45-287848B4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5"/>
            <a:ext cx="6781800" cy="1325563"/>
          </a:xfrm>
        </p:spPr>
        <p:txBody>
          <a:bodyPr/>
          <a:lstStyle/>
          <a:p>
            <a:r>
              <a:rPr lang="fr-CA" dirty="0"/>
              <a:t>Fécondation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40DCED-AA50-492A-AD19-97DDBAD9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675"/>
            <a:ext cx="12192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AC85C-1654-4D98-8AB0-9246E759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362" y="365125"/>
            <a:ext cx="6975438" cy="1325563"/>
          </a:xfrm>
        </p:spPr>
        <p:txBody>
          <a:bodyPr/>
          <a:lstStyle/>
          <a:p>
            <a:r>
              <a:rPr lang="fr-CA" dirty="0"/>
              <a:t>fructification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366185-8FE5-466B-B3E5-D956E34E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831"/>
            <a:ext cx="12192000" cy="49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33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Grand écran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Cycle de vie  fait par Nathan Turcotte</vt:lpstr>
      <vt:lpstr>germination</vt:lpstr>
      <vt:lpstr>croissance</vt:lpstr>
      <vt:lpstr>floraison</vt:lpstr>
      <vt:lpstr>pollinisation</vt:lpstr>
      <vt:lpstr>Fécondation</vt:lpstr>
      <vt:lpstr>fructification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 vie  fait par Nathan Turcotte</dc:title>
  <dc:creator>CSBE</dc:creator>
  <cp:lastModifiedBy>CSBE</cp:lastModifiedBy>
  <cp:revision>2</cp:revision>
  <dcterms:created xsi:type="dcterms:W3CDTF">2022-02-01T15:19:56Z</dcterms:created>
  <dcterms:modified xsi:type="dcterms:W3CDTF">2022-02-01T15:20:23Z</dcterms:modified>
</cp:coreProperties>
</file>