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B2C574-8696-469B-AB89-646BEB002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4B4241-73DF-4B35-82AD-690A630BC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D5A468-92B6-4A24-98B5-BAFA8994F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9DD0-7ABE-4BB3-99CD-4F782204EEE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6B53BD-CC2E-4F63-A71E-652C87DCF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1C24A8-60A6-4247-B33F-B1A765AB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04A8-17AB-425F-AB65-37E58899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290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D519EF-878A-49F4-895F-F2AC8CD4F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CE9A74-B0F1-40A6-87FB-DE3736C11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9561CB-533B-4D2C-B9B3-FE7D2E4B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9DD0-7ABE-4BB3-99CD-4F782204EEE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0A4ED3-8448-4DAB-90E1-73DDF2174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DA555C-4EF3-4144-95F4-5DC868BC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04A8-17AB-425F-AB65-37E58899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747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95251AD-7409-4BFC-B388-F7840E1F91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BEAB51-F96B-43F8-91B3-5A20F8142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24A0B0-89DD-4BB8-A56F-5705736D5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9DD0-7ABE-4BB3-99CD-4F782204EEE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E28912-1B4B-4E82-9B29-AC979FB15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D43101-3893-4826-B04F-43097777F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04A8-17AB-425F-AB65-37E58899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042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C7B0D1-0AB3-4DB2-B329-4682746BF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FCAF14-76F3-40E8-9EB7-98D52D4FB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778F67-3196-4EA0-8276-470D6E63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9DD0-7ABE-4BB3-99CD-4F782204EEE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2D8215-C348-42C4-A49F-3ACB026B8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EB6300-1E33-450A-A670-31E1DD2A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04A8-17AB-425F-AB65-37E58899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17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77AB7C-788F-48A0-BF66-E39627094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345CF8-F133-417C-9C09-F6B036784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AF4F65-DF93-4AA0-A7DB-9F85DA3BB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9DD0-7ABE-4BB3-99CD-4F782204EEE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1B3FB3-16DE-4A61-BBC4-82D88D3A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A29F11-5D71-425A-B8A3-B7B734E1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04A8-17AB-425F-AB65-37E58899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318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4BEE38-B5BD-4C88-828E-916E5899B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298680-BA41-4FE5-887B-2DA7970FB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827B080-D403-4717-81CB-2853AFC07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8996E4-8E33-4A69-8E7F-BEACAC8DD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9DD0-7ABE-4BB3-99CD-4F782204EEE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93EE74-2131-484F-A6AF-DC5F52B82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8625C5-396F-454F-9ADB-6E92546B3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04A8-17AB-425F-AB65-37E58899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143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99E65B-913A-40FF-8D6E-3BE780AB8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537ABE-BC95-474F-8460-C714ADA9B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566EE5-F69E-4717-B1E7-60FB28127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27C8550-C324-455C-88C8-CD898D7983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1F56373-6752-47AD-8994-93909849A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CA9171F-FE05-4987-A6FC-118853D46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9DD0-7ABE-4BB3-99CD-4F782204EEE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7C39C39-77AB-4B12-B3F0-B54BDFE0A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BD042D6-1406-4A5B-B246-C48A9B862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04A8-17AB-425F-AB65-37E58899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738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744C7-CCE7-4979-A74B-6C3055992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4DCDF2-E640-48B0-9E00-0D4C5EFD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9DD0-7ABE-4BB3-99CD-4F782204EEE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3D1282-5A08-4E40-869C-03714F28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6AADB2D-979D-4C53-897C-66022669A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04A8-17AB-425F-AB65-37E58899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901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3487441-D762-4208-AD69-3F34CB226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9DD0-7ABE-4BB3-99CD-4F782204EEE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6BB6D0B-B9E7-4D08-B23F-A5A6F7A8E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DF0E35-CBF0-4B0E-9716-F069A9C9F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04A8-17AB-425F-AB65-37E58899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456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BD6E8B-0B5F-483E-B375-CB65CD88E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445B69-CB45-49BE-8ED5-C5D5F5BE0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ABC685-9A32-424C-9D3A-8C33CFA99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99A3144-A06A-40DB-8708-7B18DF2DD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9DD0-7ABE-4BB3-99CD-4F782204EEE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F4E7C8-D389-40D3-B878-BD318F902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7A455F-F972-4E97-ADFE-38D3DCDB5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04A8-17AB-425F-AB65-37E58899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99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6B28E2-9946-4732-85CB-01A28F4BD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29D1751-2C8A-4182-B90B-C81663063C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8AF940-1142-4094-A4FF-4343A5EC7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755033-1626-4B6C-8E62-59463D4D3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9DD0-7ABE-4BB3-99CD-4F782204EEE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F6AB09-B996-4E4C-B8FB-26632B5E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3C641A-90E3-4549-9F5E-D7174E3D6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04A8-17AB-425F-AB65-37E58899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690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1B72681-A0DD-4D7C-BE04-7516685D8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7DA661-8E44-4D34-9CBD-DC0DF8CC9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53485C-A0DA-4D1D-861A-2FEE111D15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69DD0-7ABE-4BB3-99CD-4F782204EEE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456D0F-F855-4418-828D-07071ADE7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85DE1A-0DDB-49BB-8CA2-E9CA15885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B04A8-17AB-425F-AB65-37E58899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329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Relationship Id="rId9" Type="http://schemas.openxmlformats.org/officeDocument/2006/relationships/image" Target="../media/image1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76DB0E-6CE3-4451-ACB4-CEFAA5FA2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6602"/>
            <a:ext cx="9144000" cy="684922"/>
          </a:xfrm>
        </p:spPr>
        <p:txBody>
          <a:bodyPr>
            <a:noAutofit/>
          </a:bodyPr>
          <a:lstStyle/>
          <a:p>
            <a:r>
              <a:rPr lang="fr-CA" sz="4400" dirty="0"/>
              <a:t>Espace</a:t>
            </a:r>
            <a:br>
              <a:rPr lang="fr-CA" sz="4400" dirty="0"/>
            </a:br>
            <a:r>
              <a:rPr lang="fr-CA" sz="4400" dirty="0"/>
              <a:t>fait par Nathan Turcotte</a:t>
            </a:r>
          </a:p>
        </p:txBody>
      </p:sp>
    </p:spTree>
    <p:extLst>
      <p:ext uri="{BB962C8B-B14F-4D97-AF65-F5344CB8AC3E}">
        <p14:creationId xmlns:p14="http://schemas.microsoft.com/office/powerpoint/2010/main" val="3709203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5DF790-4689-4EC3-ACAA-9FAA020D5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4230" y="0"/>
            <a:ext cx="5463540" cy="742913"/>
          </a:xfrm>
        </p:spPr>
        <p:txBody>
          <a:bodyPr/>
          <a:lstStyle/>
          <a:p>
            <a:pPr algn="ctr"/>
            <a:r>
              <a:rPr lang="fr-CA" dirty="0"/>
              <a:t>constellation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718EC3D-7DF7-42FE-BD05-FE2A11855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85455" y="928369"/>
            <a:ext cx="3248283" cy="287737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10752D1-B0F5-418F-AC63-FF5ECD3980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373" y="742913"/>
            <a:ext cx="2864705" cy="324828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B9B05CC-CB96-419A-AAC7-0F768C20CB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746" y="742914"/>
            <a:ext cx="2864705" cy="324828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A933243-AFB1-4207-A0CF-C1E0F824A7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451" y="742914"/>
            <a:ext cx="3701227" cy="324828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BB34A44-CFFD-403B-B470-D1ACD4CE45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68" y="3991197"/>
            <a:ext cx="2890041" cy="286680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6AC7CFEB-1DFB-45CB-8F57-6EA419FD23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1" y="3991197"/>
            <a:ext cx="2897545" cy="2866803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77D80694-4B76-462A-875D-3510D55D4F2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047" y="3991197"/>
            <a:ext cx="3215723" cy="2866803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19C643C1-8795-4F15-8C73-63641384C56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120" y="3991197"/>
            <a:ext cx="3688558" cy="288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15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E92147-509C-40BA-9163-5D41D24AC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8338"/>
          </a:xfrm>
        </p:spPr>
        <p:txBody>
          <a:bodyPr/>
          <a:lstStyle/>
          <a:p>
            <a:pPr algn="ctr"/>
            <a:r>
              <a:rPr lang="fr-CA" dirty="0"/>
              <a:t>planètes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494802E-8738-485A-81CE-2E5AB6C01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53" y="204395"/>
            <a:ext cx="3646842" cy="282936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D72F3E8-2963-444F-B672-E2D9E40AA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230" y="857012"/>
            <a:ext cx="3308126" cy="263735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40DF58E-4A22-4D0B-9E6A-3B43496800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9270" y="3429000"/>
            <a:ext cx="1986223" cy="1706656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BD596EB-FCE0-42B7-914A-58C4C92113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305" y="3740537"/>
            <a:ext cx="1965610" cy="226045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BD2085CE-36A4-4F05-A571-240B46A0AA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203" y="3754298"/>
            <a:ext cx="4260529" cy="2656854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EB907CF1-2CCF-42AE-895B-2DFF5AF528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33" y="5260488"/>
            <a:ext cx="1986223" cy="1343403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7D03EA40-6FE0-4202-9FCD-D9962C8F6C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497" y="279699"/>
            <a:ext cx="3900538" cy="2912226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5B10D046-87C7-4C25-BDE3-226C95B58E4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981" y="4150701"/>
            <a:ext cx="1885054" cy="176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65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8FAF18-B284-4176-A2E7-524A6EA96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/>
              <a:t>Lunes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E89ED41-64DD-4746-9A70-C0BB41E2D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08" y="2129267"/>
            <a:ext cx="2360740" cy="259946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A601FD7-FE67-43CC-8A8F-15F56395F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957" y="2129267"/>
            <a:ext cx="2360740" cy="259946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F7BB1DF-3F41-44EF-A7AD-ACFC902C4E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806" y="2165350"/>
            <a:ext cx="236074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14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D224EA-EA71-4E79-8466-4296E3FCE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/>
              <a:t>Sonde spatial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3B256A7-9D1C-409E-A5A0-CE2D5ED5F9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562"/>
            <a:ext cx="12192000" cy="578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2399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</Words>
  <Application>Microsoft Office PowerPoint</Application>
  <PresentationFormat>Grand écran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Espace fait par Nathan Turcotte</vt:lpstr>
      <vt:lpstr>constellation</vt:lpstr>
      <vt:lpstr>planètes</vt:lpstr>
      <vt:lpstr>Lunes</vt:lpstr>
      <vt:lpstr>Sonde spatial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Espace fait par Nathan Turcotte</dc:title>
  <dc:creator>CSBE</dc:creator>
  <cp:lastModifiedBy>CSBE</cp:lastModifiedBy>
  <cp:revision>3</cp:revision>
  <dcterms:created xsi:type="dcterms:W3CDTF">2022-02-14T15:18:23Z</dcterms:created>
  <dcterms:modified xsi:type="dcterms:W3CDTF">2022-02-14T15:29:58Z</dcterms:modified>
</cp:coreProperties>
</file>