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697CC7-63C0-49AA-8AE3-485679442582}" v="176" dt="2022-02-15T16:51:24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turcotte12" userId="S::nturcotte12@scol.qc.ca::67948cc4-6638-4c32-8ba2-a16fa1ee1a28" providerId="AD" clId="Web-{D9697CC7-63C0-49AA-8AE3-485679442582}"/>
    <pc:docChg chg="addSld modSld">
      <pc:chgData name="nturcotte12" userId="S::nturcotte12@scol.qc.ca::67948cc4-6638-4c32-8ba2-a16fa1ee1a28" providerId="AD" clId="Web-{D9697CC7-63C0-49AA-8AE3-485679442582}" dt="2022-02-15T16:51:24.891" v="172"/>
      <pc:docMkLst>
        <pc:docMk/>
      </pc:docMkLst>
      <pc:sldChg chg="addSp modSp mod setBg addAnim">
        <pc:chgData name="nturcotte12" userId="S::nturcotte12@scol.qc.ca::67948cc4-6638-4c32-8ba2-a16fa1ee1a28" providerId="AD" clId="Web-{D9697CC7-63C0-49AA-8AE3-485679442582}" dt="2022-02-15T16:36:20.639" v="38"/>
        <pc:sldMkLst>
          <pc:docMk/>
          <pc:sldMk cId="109857222" sldId="256"/>
        </pc:sldMkLst>
        <pc:spChg chg="mo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9" creationId="{07322A9E-F1EC-405E-8971-BA906EFFCCB8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11" creationId="{A5704422-1118-4FD1-95AD-29A064EB80D9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13" creationId="{A88B2AAA-B805-498E-A9E6-98B885855498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15" creationId="{9B8051E0-19D7-43E1-BFD9-E6DBFEB3A3F1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17" creationId="{4EDB2B02-86A2-46F5-A4BE-B7D9B10411D6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19" creationId="{43954639-FB5D-41F4-9560-6F6DFE778425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21" creationId="{E898931C-0323-41FA-A036-20F818B1FF81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23" creationId="{89AFE9DD-0792-4B98-B4EB-97ACA17E6AA8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25" creationId="{3981F5C4-9AE1-404E-AF44-A4E6DB374F9D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27" creationId="{763C1781-8726-4FAC-8C45-FF40376BE409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29" creationId="{301491B5-56C7-43DC-A3D9-861EECCA056A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31" creationId="{237E2353-22DF-46E0-A200-FB30F8F394E2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33" creationId="{DD6138DB-057B-45F7-A5F4-E7BFDA20D02C}"/>
          </ac:spMkLst>
        </pc:spChg>
        <pc:spChg chg="add">
          <ac:chgData name="nturcotte12" userId="S::nturcotte12@scol.qc.ca::67948cc4-6638-4c32-8ba2-a16fa1ee1a28" providerId="AD" clId="Web-{D9697CC7-63C0-49AA-8AE3-485679442582}" dt="2022-02-15T16:36:20.639" v="36"/>
          <ac:spMkLst>
            <pc:docMk/>
            <pc:sldMk cId="109857222" sldId="256"/>
            <ac:spMk id="35" creationId="{79A54AB1-B64F-4843-BFAB-81CB74E66B65}"/>
          </ac:spMkLst>
        </pc:spChg>
        <pc:picChg chg="add mod ord">
          <ac:chgData name="nturcotte12" userId="S::nturcotte12@scol.qc.ca::67948cc4-6638-4c32-8ba2-a16fa1ee1a28" providerId="AD" clId="Web-{D9697CC7-63C0-49AA-8AE3-485679442582}" dt="2022-02-15T16:36:20.639" v="36"/>
          <ac:picMkLst>
            <pc:docMk/>
            <pc:sldMk cId="109857222" sldId="256"/>
            <ac:picMk id="4" creationId="{FF2622EC-D226-4E45-8FA2-381BBA3F01A5}"/>
          </ac:picMkLst>
        </pc:picChg>
      </pc:sldChg>
      <pc:sldChg chg="addSp delSp modSp new mod setBg addAnim">
        <pc:chgData name="nturcotte12" userId="S::nturcotte12@scol.qc.ca::67948cc4-6638-4c32-8ba2-a16fa1ee1a28" providerId="AD" clId="Web-{D9697CC7-63C0-49AA-8AE3-485679442582}" dt="2022-02-15T16:38:41.736" v="61"/>
        <pc:sldMkLst>
          <pc:docMk/>
          <pc:sldMk cId="3976835490" sldId="257"/>
        </pc:sldMkLst>
        <pc:spChg chg="mod ord">
          <ac:chgData name="nturcotte12" userId="S::nturcotte12@scol.qc.ca::67948cc4-6638-4c32-8ba2-a16fa1ee1a28" providerId="AD" clId="Web-{D9697CC7-63C0-49AA-8AE3-485679442582}" dt="2022-02-15T16:38:41.736" v="60"/>
          <ac:spMkLst>
            <pc:docMk/>
            <pc:sldMk cId="3976835490" sldId="257"/>
            <ac:spMk id="2" creationId="{810EA4B3-1133-46BD-B736-6CB807C4ABFF}"/>
          </ac:spMkLst>
        </pc:spChg>
        <pc:spChg chg="del">
          <ac:chgData name="nturcotte12" userId="S::nturcotte12@scol.qc.ca::67948cc4-6638-4c32-8ba2-a16fa1ee1a28" providerId="AD" clId="Web-{D9697CC7-63C0-49AA-8AE3-485679442582}" dt="2022-02-15T16:37:18.609" v="43"/>
          <ac:spMkLst>
            <pc:docMk/>
            <pc:sldMk cId="3976835490" sldId="257"/>
            <ac:spMk id="3" creationId="{BA18D541-C004-4872-BBE9-1A1E3472807F}"/>
          </ac:spMkLst>
        </pc:spChg>
        <pc:spChg chg="add del">
          <ac:chgData name="nturcotte12" userId="S::nturcotte12@scol.qc.ca::67948cc4-6638-4c32-8ba2-a16fa1ee1a28" providerId="AD" clId="Web-{D9697CC7-63C0-49AA-8AE3-485679442582}" dt="2022-02-15T16:38:41.736" v="60"/>
          <ac:spMkLst>
            <pc:docMk/>
            <pc:sldMk cId="3976835490" sldId="257"/>
            <ac:spMk id="7" creationId="{B26EE4FD-480F-42A5-9FEB-DA630457CFB7}"/>
          </ac:spMkLst>
        </pc:spChg>
        <pc:spChg chg="add del">
          <ac:chgData name="nturcotte12" userId="S::nturcotte12@scol.qc.ca::67948cc4-6638-4c32-8ba2-a16fa1ee1a28" providerId="AD" clId="Web-{D9697CC7-63C0-49AA-8AE3-485679442582}" dt="2022-02-15T16:38:41.736" v="60"/>
          <ac:spMkLst>
            <pc:docMk/>
            <pc:sldMk cId="3976835490" sldId="257"/>
            <ac:spMk id="9" creationId="{A187062F-BE14-42FC-B06A-607DB23849C3}"/>
          </ac:spMkLst>
        </pc:spChg>
        <pc:spChg chg="add del">
          <ac:chgData name="nturcotte12" userId="S::nturcotte12@scol.qc.ca::67948cc4-6638-4c32-8ba2-a16fa1ee1a28" providerId="AD" clId="Web-{D9697CC7-63C0-49AA-8AE3-485679442582}" dt="2022-02-15T16:38:41.736" v="60"/>
          <ac:spMkLst>
            <pc:docMk/>
            <pc:sldMk cId="3976835490" sldId="257"/>
            <ac:spMk id="11" creationId="{731FE21B-2A45-4BF5-8B03-E12341988774}"/>
          </ac:spMkLst>
        </pc:spChg>
        <pc:spChg chg="add del">
          <ac:chgData name="nturcotte12" userId="S::nturcotte12@scol.qc.ca::67948cc4-6638-4c32-8ba2-a16fa1ee1a28" providerId="AD" clId="Web-{D9697CC7-63C0-49AA-8AE3-485679442582}" dt="2022-02-15T16:38:41.736" v="60"/>
          <ac:spMkLst>
            <pc:docMk/>
            <pc:sldMk cId="3976835490" sldId="257"/>
            <ac:spMk id="13" creationId="{2DC5A94D-79ED-48F5-9DC5-96CBB507CEC8}"/>
          </ac:spMkLst>
        </pc:spChg>
        <pc:spChg chg="add del">
          <ac:chgData name="nturcotte12" userId="S::nturcotte12@scol.qc.ca::67948cc4-6638-4c32-8ba2-a16fa1ee1a28" providerId="AD" clId="Web-{D9697CC7-63C0-49AA-8AE3-485679442582}" dt="2022-02-15T16:38:41.736" v="60"/>
          <ac:spMkLst>
            <pc:docMk/>
            <pc:sldMk cId="3976835490" sldId="257"/>
            <ac:spMk id="15" creationId="{93A3D4BE-AF25-4F9A-9C29-1145CCE24A28}"/>
          </ac:spMkLst>
        </pc:spChg>
        <pc:spChg chg="add">
          <ac:chgData name="nturcotte12" userId="S::nturcotte12@scol.qc.ca::67948cc4-6638-4c32-8ba2-a16fa1ee1a28" providerId="AD" clId="Web-{D9697CC7-63C0-49AA-8AE3-485679442582}" dt="2022-02-15T16:38:41.736" v="60"/>
          <ac:spMkLst>
            <pc:docMk/>
            <pc:sldMk cId="3976835490" sldId="257"/>
            <ac:spMk id="20" creationId="{17CDB40A-75BB-4498-A20B-59C3984A3A94}"/>
          </ac:spMkLst>
        </pc:spChg>
        <pc:picChg chg="add mod">
          <ac:chgData name="nturcotte12" userId="S::nturcotte12@scol.qc.ca::67948cc4-6638-4c32-8ba2-a16fa1ee1a28" providerId="AD" clId="Web-{D9697CC7-63C0-49AA-8AE3-485679442582}" dt="2022-02-15T16:38:41.736" v="60"/>
          <ac:picMkLst>
            <pc:docMk/>
            <pc:sldMk cId="3976835490" sldId="257"/>
            <ac:picMk id="4" creationId="{B304D494-A48E-4C87-A1FA-1CC0E5B9DC4A}"/>
          </ac:picMkLst>
        </pc:picChg>
      </pc:sldChg>
      <pc:sldChg chg="addSp delSp modSp new mod setBg">
        <pc:chgData name="nturcotte12" userId="S::nturcotte12@scol.qc.ca::67948cc4-6638-4c32-8ba2-a16fa1ee1a28" providerId="AD" clId="Web-{D9697CC7-63C0-49AA-8AE3-485679442582}" dt="2022-02-15T16:41:07.926" v="78" actId="20577"/>
        <pc:sldMkLst>
          <pc:docMk/>
          <pc:sldMk cId="1249103343" sldId="258"/>
        </pc:sldMkLst>
        <pc:spChg chg="mod">
          <ac:chgData name="nturcotte12" userId="S::nturcotte12@scol.qc.ca::67948cc4-6638-4c32-8ba2-a16fa1ee1a28" providerId="AD" clId="Web-{D9697CC7-63C0-49AA-8AE3-485679442582}" dt="2022-02-15T16:41:07.926" v="78" actId="20577"/>
          <ac:spMkLst>
            <pc:docMk/>
            <pc:sldMk cId="1249103343" sldId="258"/>
            <ac:spMk id="2" creationId="{92558778-3C4E-4036-9596-EB376848949A}"/>
          </ac:spMkLst>
        </pc:spChg>
        <pc:spChg chg="del">
          <ac:chgData name="nturcotte12" userId="S::nturcotte12@scol.qc.ca::67948cc4-6638-4c32-8ba2-a16fa1ee1a28" providerId="AD" clId="Web-{D9697CC7-63C0-49AA-8AE3-485679442582}" dt="2022-02-15T16:39:59.518" v="64"/>
          <ac:spMkLst>
            <pc:docMk/>
            <pc:sldMk cId="1249103343" sldId="258"/>
            <ac:spMk id="3" creationId="{BAFF5128-651D-49F4-8D94-1B05FDD7DAF9}"/>
          </ac:spMkLst>
        </pc:spChg>
        <pc:spChg chg="add">
          <ac:chgData name="nturcotte12" userId="S::nturcotte12@scol.qc.ca::67948cc4-6638-4c32-8ba2-a16fa1ee1a28" providerId="AD" clId="Web-{D9697CC7-63C0-49AA-8AE3-485679442582}" dt="2022-02-15T16:40:21.019" v="74"/>
          <ac:spMkLst>
            <pc:docMk/>
            <pc:sldMk cId="1249103343" sldId="258"/>
            <ac:spMk id="7" creationId="{787F4F1C-8D3D-4EC1-B72D-A0470A5A08B8}"/>
          </ac:spMkLst>
        </pc:spChg>
        <pc:grpChg chg="add">
          <ac:chgData name="nturcotte12" userId="S::nturcotte12@scol.qc.ca::67948cc4-6638-4c32-8ba2-a16fa1ee1a28" providerId="AD" clId="Web-{D9697CC7-63C0-49AA-8AE3-485679442582}" dt="2022-02-15T16:40:21.019" v="74"/>
          <ac:grpSpMkLst>
            <pc:docMk/>
            <pc:sldMk cId="1249103343" sldId="258"/>
            <ac:grpSpMk id="9" creationId="{D1E3DD61-64DB-46AD-B249-E273CD86B051}"/>
          </ac:grpSpMkLst>
        </pc:grpChg>
      </pc:sldChg>
      <pc:sldChg chg="addSp delSp modSp new mod setBg setClrOvrMap">
        <pc:chgData name="nturcotte12" userId="S::nturcotte12@scol.qc.ca::67948cc4-6638-4c32-8ba2-a16fa1ee1a28" providerId="AD" clId="Web-{D9697CC7-63C0-49AA-8AE3-485679442582}" dt="2022-02-15T16:42:47.303" v="100"/>
        <pc:sldMkLst>
          <pc:docMk/>
          <pc:sldMk cId="1091823943" sldId="259"/>
        </pc:sldMkLst>
        <pc:spChg chg="mod">
          <ac:chgData name="nturcotte12" userId="S::nturcotte12@scol.qc.ca::67948cc4-6638-4c32-8ba2-a16fa1ee1a28" providerId="AD" clId="Web-{D9697CC7-63C0-49AA-8AE3-485679442582}" dt="2022-02-15T16:42:47.303" v="100"/>
          <ac:spMkLst>
            <pc:docMk/>
            <pc:sldMk cId="1091823943" sldId="259"/>
            <ac:spMk id="2" creationId="{24854858-2CB3-451B-9276-FD488ECB692E}"/>
          </ac:spMkLst>
        </pc:spChg>
        <pc:spChg chg="del">
          <ac:chgData name="nturcotte12" userId="S::nturcotte12@scol.qc.ca::67948cc4-6638-4c32-8ba2-a16fa1ee1a28" providerId="AD" clId="Web-{D9697CC7-63C0-49AA-8AE3-485679442582}" dt="2022-02-15T16:42:29.646" v="97"/>
          <ac:spMkLst>
            <pc:docMk/>
            <pc:sldMk cId="1091823943" sldId="259"/>
            <ac:spMk id="3" creationId="{2C457379-4047-4A29-9182-9B336A818C59}"/>
          </ac:spMkLst>
        </pc:spChg>
        <pc:spChg chg="add">
          <ac:chgData name="nturcotte12" userId="S::nturcotte12@scol.qc.ca::67948cc4-6638-4c32-8ba2-a16fa1ee1a28" providerId="AD" clId="Web-{D9697CC7-63C0-49AA-8AE3-485679442582}" dt="2022-02-15T16:42:47.303" v="100"/>
          <ac:spMkLst>
            <pc:docMk/>
            <pc:sldMk cId="1091823943" sldId="259"/>
            <ac:spMk id="7" creationId="{66B332A4-D438-4773-A77F-5ED49A448D9D}"/>
          </ac:spMkLst>
        </pc:spChg>
        <pc:spChg chg="add">
          <ac:chgData name="nturcotte12" userId="S::nturcotte12@scol.qc.ca::67948cc4-6638-4c32-8ba2-a16fa1ee1a28" providerId="AD" clId="Web-{D9697CC7-63C0-49AA-8AE3-485679442582}" dt="2022-02-15T16:42:47.303" v="100"/>
          <ac:spMkLst>
            <pc:docMk/>
            <pc:sldMk cId="1091823943" sldId="259"/>
            <ac:spMk id="9" creationId="{DF9AD32D-FF05-44F4-BD4D-9CEE89B71EB9}"/>
          </ac:spMkLst>
        </pc:spChg>
      </pc:sldChg>
      <pc:sldChg chg="addSp modSp new mod setBg">
        <pc:chgData name="nturcotte12" userId="S::nturcotte12@scol.qc.ca::67948cc4-6638-4c32-8ba2-a16fa1ee1a28" providerId="AD" clId="Web-{D9697CC7-63C0-49AA-8AE3-485679442582}" dt="2022-02-15T16:50:39.577" v="159"/>
        <pc:sldMkLst>
          <pc:docMk/>
          <pc:sldMk cId="3165005843" sldId="260"/>
        </pc:sldMkLst>
        <pc:spChg chg="mod">
          <ac:chgData name="nturcotte12" userId="S::nturcotte12@scol.qc.ca::67948cc4-6638-4c32-8ba2-a16fa1ee1a28" providerId="AD" clId="Web-{D9697CC7-63C0-49AA-8AE3-485679442582}" dt="2022-02-15T16:50:39.577" v="159"/>
          <ac:spMkLst>
            <pc:docMk/>
            <pc:sldMk cId="3165005843" sldId="260"/>
            <ac:spMk id="2" creationId="{937E4AFF-D0C9-4AA7-9C02-624BF4B5738D}"/>
          </ac:spMkLst>
        </pc:spChg>
        <pc:spChg chg="mod">
          <ac:chgData name="nturcotte12" userId="S::nturcotte12@scol.qc.ca::67948cc4-6638-4c32-8ba2-a16fa1ee1a28" providerId="AD" clId="Web-{D9697CC7-63C0-49AA-8AE3-485679442582}" dt="2022-02-15T16:50:39.577" v="159"/>
          <ac:spMkLst>
            <pc:docMk/>
            <pc:sldMk cId="3165005843" sldId="260"/>
            <ac:spMk id="3" creationId="{9ECEA1E2-7A47-4826-91D8-71566DEDBB9E}"/>
          </ac:spMkLst>
        </pc:spChg>
        <pc:spChg chg="add">
          <ac:chgData name="nturcotte12" userId="S::nturcotte12@scol.qc.ca::67948cc4-6638-4c32-8ba2-a16fa1ee1a28" providerId="AD" clId="Web-{D9697CC7-63C0-49AA-8AE3-485679442582}" dt="2022-02-15T16:50:39.577" v="159"/>
          <ac:spMkLst>
            <pc:docMk/>
            <pc:sldMk cId="3165005843" sldId="260"/>
            <ac:spMk id="8" creationId="{7CB4857B-ED7C-444D-9F04-2F885114A1C2}"/>
          </ac:spMkLst>
        </pc:spChg>
        <pc:spChg chg="add">
          <ac:chgData name="nturcotte12" userId="S::nturcotte12@scol.qc.ca::67948cc4-6638-4c32-8ba2-a16fa1ee1a28" providerId="AD" clId="Web-{D9697CC7-63C0-49AA-8AE3-485679442582}" dt="2022-02-15T16:50:39.577" v="159"/>
          <ac:spMkLst>
            <pc:docMk/>
            <pc:sldMk cId="3165005843" sldId="260"/>
            <ac:spMk id="10" creationId="{D18046FB-44EA-4FD8-A585-EA09A319B2D0}"/>
          </ac:spMkLst>
        </pc:spChg>
        <pc:spChg chg="add">
          <ac:chgData name="nturcotte12" userId="S::nturcotte12@scol.qc.ca::67948cc4-6638-4c32-8ba2-a16fa1ee1a28" providerId="AD" clId="Web-{D9697CC7-63C0-49AA-8AE3-485679442582}" dt="2022-02-15T16:50:39.577" v="159"/>
          <ac:spMkLst>
            <pc:docMk/>
            <pc:sldMk cId="3165005843" sldId="260"/>
            <ac:spMk id="12" creationId="{479F5F2B-8B58-4140-AE6A-51F6C67B18D9}"/>
          </ac:spMkLst>
        </pc:spChg>
      </pc:sldChg>
      <pc:sldChg chg="addSp modSp new mod setBg addAnim">
        <pc:chgData name="nturcotte12" userId="S::nturcotte12@scol.qc.ca::67948cc4-6638-4c32-8ba2-a16fa1ee1a28" providerId="AD" clId="Web-{D9697CC7-63C0-49AA-8AE3-485679442582}" dt="2022-02-15T16:51:24.891" v="172"/>
        <pc:sldMkLst>
          <pc:docMk/>
          <pc:sldMk cId="1927361420" sldId="261"/>
        </pc:sldMkLst>
        <pc:spChg chg="mod ord">
          <ac:chgData name="nturcotte12" userId="S::nturcotte12@scol.qc.ca::67948cc4-6638-4c32-8ba2-a16fa1ee1a28" providerId="AD" clId="Web-{D9697CC7-63C0-49AA-8AE3-485679442582}" dt="2022-02-15T16:51:24.891" v="171"/>
          <ac:spMkLst>
            <pc:docMk/>
            <pc:sldMk cId="1927361420" sldId="261"/>
            <ac:spMk id="2" creationId="{15984AAC-4707-4D18-A37D-BBBF68180520}"/>
          </ac:spMkLst>
        </pc:spChg>
        <pc:spChg chg="mod">
          <ac:chgData name="nturcotte12" userId="S::nturcotte12@scol.qc.ca::67948cc4-6638-4c32-8ba2-a16fa1ee1a28" providerId="AD" clId="Web-{D9697CC7-63C0-49AA-8AE3-485679442582}" dt="2022-02-15T16:51:24.891" v="171"/>
          <ac:spMkLst>
            <pc:docMk/>
            <pc:sldMk cId="1927361420" sldId="261"/>
            <ac:spMk id="3" creationId="{3D767E7E-5D4D-4E2B-AC65-9F5C5D290A48}"/>
          </ac:spMkLst>
        </pc:spChg>
        <pc:spChg chg="add">
          <ac:chgData name="nturcotte12" userId="S::nturcotte12@scol.qc.ca::67948cc4-6638-4c32-8ba2-a16fa1ee1a28" providerId="AD" clId="Web-{D9697CC7-63C0-49AA-8AE3-485679442582}" dt="2022-02-15T16:51:24.891" v="171"/>
          <ac:spMkLst>
            <pc:docMk/>
            <pc:sldMk cId="1927361420" sldId="261"/>
            <ac:spMk id="9" creationId="{17CDB40A-75BB-4498-A20B-59C3984A3A94}"/>
          </ac:spMkLst>
        </pc:spChg>
        <pc:picChg chg="add">
          <ac:chgData name="nturcotte12" userId="S::nturcotte12@scol.qc.ca::67948cc4-6638-4c32-8ba2-a16fa1ee1a28" providerId="AD" clId="Web-{D9697CC7-63C0-49AA-8AE3-485679442582}" dt="2022-02-15T16:51:24.891" v="171"/>
          <ac:picMkLst>
            <pc:docMk/>
            <pc:sldMk cId="1927361420" sldId="261"/>
            <ac:picMk id="5" creationId="{7D6E8EB7-11D2-4A84-846F-0510676915B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F2622EC-D226-4E45-8FA2-381BBA3F01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109" b="2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2468880"/>
          </a:xfrm>
        </p:spPr>
        <p:txBody>
          <a:bodyPr>
            <a:normAutofit/>
          </a:bodyPr>
          <a:lstStyle/>
          <a:p>
            <a:pPr algn="l"/>
            <a:r>
              <a:rPr lang="en-US" sz="4000" b="1">
                <a:cs typeface="Calibri Light"/>
              </a:rPr>
              <a:t>Voyager 1</a:t>
            </a:r>
            <a:endParaRPr lang="en-US" sz="40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42248" y="4078224"/>
            <a:ext cx="2926080" cy="130759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 b="1">
                <a:cs typeface="Calibri"/>
              </a:rPr>
              <a:t>Fait par Nathan Turcotte</a:t>
            </a:r>
          </a:p>
        </p:txBody>
      </p:sp>
      <p:sp>
        <p:nvSpPr>
          <p:cNvPr id="31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B304D494-A48E-4C87-A1FA-1CC0E5B9DC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55" r="1" b="1"/>
          <a:stretch/>
        </p:blipFill>
        <p:spPr>
          <a:xfrm>
            <a:off x="20" y="584909"/>
            <a:ext cx="571861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2619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EA4B3-1133-46BD-B736-6CB807C4A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3747" y="1408814"/>
            <a:ext cx="5683102" cy="22352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>
                <a:solidFill>
                  <a:srgbClr val="FFFFFF"/>
                </a:solidFill>
              </a:rPr>
              <a:t>Quoi</a:t>
            </a:r>
            <a:br>
              <a:rPr lang="en-US" sz="5000">
                <a:solidFill>
                  <a:srgbClr val="FFFFFF"/>
                </a:solidFill>
              </a:rPr>
            </a:br>
            <a:br>
              <a:rPr lang="en-US" sz="5000">
                <a:solidFill>
                  <a:srgbClr val="FFFFFF"/>
                </a:solidFill>
              </a:rPr>
            </a:br>
            <a:r>
              <a:rPr lang="en-US" sz="5000">
                <a:solidFill>
                  <a:srgbClr val="FFFFFF"/>
                </a:solidFill>
              </a:rPr>
              <a:t>sonde spatial</a:t>
            </a:r>
          </a:p>
        </p:txBody>
      </p:sp>
    </p:spTree>
    <p:extLst>
      <p:ext uri="{BB962C8B-B14F-4D97-AF65-F5344CB8AC3E}">
        <p14:creationId xmlns:p14="http://schemas.microsoft.com/office/powerpoint/2010/main" val="397683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2558778-3C4E-4036-9596-EB3768489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Pays</a:t>
            </a:r>
            <a:br>
              <a:rPr lang="en-US" sz="5000" kern="1200" dirty="0"/>
            </a:br>
            <a:br>
              <a:rPr lang="en-US" sz="5000" kern="1200" dirty="0"/>
            </a:br>
            <a:r>
              <a:rPr lang="en-US" sz="5000" dirty="0" err="1">
                <a:solidFill>
                  <a:schemeClr val="bg1"/>
                </a:solidFill>
              </a:rPr>
              <a:t>Étas</a:t>
            </a:r>
            <a:r>
              <a:rPr lang="en-US" sz="5000" dirty="0">
                <a:solidFill>
                  <a:schemeClr val="bg1"/>
                </a:solidFill>
              </a:rPr>
              <a:t>-Unis</a:t>
            </a:r>
            <a:endParaRPr lang="en-US" sz="5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910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854858-2CB3-451B-9276-FD488ECB6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Quand</a:t>
            </a:r>
            <a:b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5 septembre 1977</a:t>
            </a:r>
          </a:p>
        </p:txBody>
      </p:sp>
    </p:spTree>
    <p:extLst>
      <p:ext uri="{BB962C8B-B14F-4D97-AF65-F5344CB8AC3E}">
        <p14:creationId xmlns:p14="http://schemas.microsoft.com/office/powerpoint/2010/main" val="1091823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4AFF-D0C9-4AA7-9C02-624BF4B57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 dirty="0">
                <a:cs typeface="Calibri Light"/>
              </a:rPr>
              <a:t>à </a:t>
            </a:r>
            <a:r>
              <a:rPr lang="en-US" b="1" dirty="0" err="1">
                <a:cs typeface="Calibri Light"/>
              </a:rPr>
              <a:t>retenir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1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EA1E2-7A47-4826-91D8-71566DEDB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>
                <a:ea typeface="+mn-lt"/>
                <a:cs typeface="+mn-lt"/>
              </a:rPr>
              <a:t> la première observation des anneau de jupiter, la découverte du volcanisme d'Io et la structure étrange de la surface d'Europe.</a:t>
            </a:r>
            <a:endParaRPr lang="en-US" sz="2400" b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5005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6E8EB7-11D2-4A84-846F-0510676915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233" t="9090" r="21694" b="5"/>
          <a:stretch/>
        </p:blipFill>
        <p:spPr>
          <a:xfrm>
            <a:off x="20" y="584909"/>
            <a:ext cx="571861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2619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67E7E-5D4D-4E2B-AC65-9F5C5D290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6272" y="3651047"/>
            <a:ext cx="5370576" cy="91111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b="1">
                <a:solidFill>
                  <a:srgbClr val="FFFFFF"/>
                </a:solidFill>
              </a:rPr>
              <a:t>Nasa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984AAC-4707-4D18-A37D-BBBF6818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3747" y="1408814"/>
            <a:ext cx="5683102" cy="22352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agence</a:t>
            </a:r>
          </a:p>
        </p:txBody>
      </p:sp>
    </p:spTree>
    <p:extLst>
      <p:ext uri="{BB962C8B-B14F-4D97-AF65-F5344CB8AC3E}">
        <p14:creationId xmlns:p14="http://schemas.microsoft.com/office/powerpoint/2010/main" val="192736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Voyager 1</vt:lpstr>
      <vt:lpstr>Quoi  sonde spatial</vt:lpstr>
      <vt:lpstr>Pays  Étas-Unis</vt:lpstr>
      <vt:lpstr>Quand  5 septembre 1977</vt:lpstr>
      <vt:lpstr>à retenir</vt:lpstr>
      <vt:lpstr>agence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78</cp:revision>
  <dcterms:created xsi:type="dcterms:W3CDTF">2022-02-15T16:32:43Z</dcterms:created>
  <dcterms:modified xsi:type="dcterms:W3CDTF">2022-02-15T16:51:25Z</dcterms:modified>
</cp:coreProperties>
</file>