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68963-4580-49F1-99FF-438E1B790B23}" v="320" dt="2022-01-07T18:55:06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3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1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1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6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1/7/2022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EDBC9C2-2A39-44A2-9D95-D1DE9E2B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0"/>
            <a:ext cx="12192000" cy="6857912"/>
            <a:chOff x="572" y="0"/>
            <a:chExt cx="12192000" cy="6857912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93379BC-3088-4AE8-8EF7-59370D7EB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41DE74C-25AE-4959-99D5-0A77F1DFC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D9235EF-4E81-496D-ADA8-13EED901E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7241A77-6415-454C-B86E-F42A28026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1776C2F-D548-4A63-BF10-35732ADAC125}"/>
              </a:ext>
            </a:extLst>
          </p:cNvPr>
          <p:cNvSpPr txBox="1"/>
          <p:nvPr/>
        </p:nvSpPr>
        <p:spPr>
          <a:xfrm>
            <a:off x="838200" y="2434196"/>
            <a:ext cx="4933950" cy="343057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Chadwick si le noyau est positif pour rester ensemble il doit y avoir des neutrons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Nationalité los angeles 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Périodes de temps 1891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32B0B7D-C67A-4103-B2F0-ACE40BD56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091410" y="574154"/>
            <a:ext cx="4590" cy="5693884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33C4AB57-C1ED-44E9-BFE4-BFA4A7073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048" y="868081"/>
            <a:ext cx="4100592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8157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Custom 42">
      <a:dk1>
        <a:sysClr val="windowText" lastClr="000000"/>
      </a:dk1>
      <a:lt1>
        <a:sysClr val="window" lastClr="FFFFFF"/>
      </a:lt1>
      <a:dk2>
        <a:srgbClr val="642626"/>
      </a:dk2>
      <a:lt2>
        <a:srgbClr val="F3F0E9"/>
      </a:lt2>
      <a:accent1>
        <a:srgbClr val="556D6F"/>
      </a:accent1>
      <a:accent2>
        <a:srgbClr val="C05050"/>
      </a:accent2>
      <a:accent3>
        <a:srgbClr val="BF873A"/>
      </a:accent3>
      <a:accent4>
        <a:srgbClr val="D8897E"/>
      </a:accent4>
      <a:accent5>
        <a:srgbClr val="A4976B"/>
      </a:accent5>
      <a:accent6>
        <a:srgbClr val="D49D8C"/>
      </a:accent6>
      <a:hlink>
        <a:srgbClr val="D13D6E"/>
      </a:hlink>
      <a:folHlink>
        <a:srgbClr val="6C9D92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ArchVTI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54</cp:revision>
  <dcterms:created xsi:type="dcterms:W3CDTF">2022-01-07T18:41:17Z</dcterms:created>
  <dcterms:modified xsi:type="dcterms:W3CDTF">2022-01-07T18:55:27Z</dcterms:modified>
</cp:coreProperties>
</file>