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F27C4-7ECB-4E03-B246-85639D04E06D}" v="348" dt="2022-01-07T19:17:39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76731"/>
            <a:ext cx="9144000" cy="2387600"/>
          </a:xfrm>
        </p:spPr>
        <p:txBody>
          <a:bodyPr/>
          <a:lstStyle/>
          <a:p>
            <a:r>
              <a:rPr lang="en-US" sz="4000" dirty="0">
                <a:cs typeface="Calibri Light"/>
              </a:rPr>
              <a:t>Classification des </a:t>
            </a:r>
            <a:r>
              <a:rPr lang="en-US" sz="4000" dirty="0" err="1">
                <a:cs typeface="Calibri Light"/>
              </a:rPr>
              <a:t>élement</a:t>
            </a:r>
            <a:r>
              <a:rPr lang="en-US" sz="4000" dirty="0">
                <a:cs typeface="Calibri Light"/>
              </a:rPr>
              <a:t> dans un tableau </a:t>
            </a:r>
            <a:r>
              <a:rPr lang="en-US" sz="4000" dirty="0" err="1">
                <a:cs typeface="Calibri Light"/>
              </a:rPr>
              <a:t>périodique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34" y="1876755"/>
            <a:ext cx="9144000" cy="16557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justin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carbonneau</a:t>
            </a:r>
            <a:r>
              <a:rPr lang="en-US" dirty="0">
                <a:cs typeface="Calibri"/>
              </a:rPr>
              <a:t> 02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daniel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blais</a:t>
            </a:r>
          </a:p>
          <a:p>
            <a:r>
              <a:rPr lang="en-US" dirty="0" err="1">
                <a:cs typeface="Calibri"/>
              </a:rPr>
              <a:t>Msi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22-01-07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416AFC-FB2C-42B6-ABFD-4BBD99884D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356309"/>
              </p:ext>
            </p:extLst>
          </p:nvPr>
        </p:nvGraphicFramePr>
        <p:xfrm>
          <a:off x="90577" y="-172828"/>
          <a:ext cx="70471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711">
                  <a:extLst>
                    <a:ext uri="{9D8B030D-6E8A-4147-A177-3AD203B41FA5}">
                      <a16:colId xmlns:a16="http://schemas.microsoft.com/office/drawing/2014/main" val="214239935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9240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28FBBAF-CD94-4C12-9D93-2CFCA632FAE4}"/>
              </a:ext>
            </a:extLst>
          </p:cNvPr>
          <p:cNvSpPr/>
          <p:nvPr/>
        </p:nvSpPr>
        <p:spPr>
          <a:xfrm>
            <a:off x="333554" y="944593"/>
            <a:ext cx="920150" cy="920150"/>
          </a:xfrm>
          <a:prstGeom prst="rect">
            <a:avLst/>
          </a:prstGeom>
          <a:ln>
            <a:solidFill>
              <a:srgbClr val="4472C4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hydrogéne</a:t>
            </a:r>
            <a:endParaRPr lang="en-US" dirty="0" err="1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A3341D5-EA00-4320-A228-51A248355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93313"/>
              </p:ext>
            </p:extLst>
          </p:nvPr>
        </p:nvGraphicFramePr>
        <p:xfrm>
          <a:off x="143773" y="2990490"/>
          <a:ext cx="1913536" cy="2953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8">
                  <a:extLst>
                    <a:ext uri="{9D8B030D-6E8A-4147-A177-3AD203B41FA5}">
                      <a16:colId xmlns:a16="http://schemas.microsoft.com/office/drawing/2014/main" val="3211589658"/>
                    </a:ext>
                  </a:extLst>
                </a:gridCol>
                <a:gridCol w="956768">
                  <a:extLst>
                    <a:ext uri="{9D8B030D-6E8A-4147-A177-3AD203B41FA5}">
                      <a16:colId xmlns:a16="http://schemas.microsoft.com/office/drawing/2014/main" val="1946683940"/>
                    </a:ext>
                  </a:extLst>
                </a:gridCol>
              </a:tblGrid>
              <a:tr h="4979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85417"/>
                  </a:ext>
                </a:extLst>
              </a:tr>
              <a:tr h="5151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28636"/>
                  </a:ext>
                </a:extLst>
              </a:tr>
              <a:tr h="4979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275479"/>
                  </a:ext>
                </a:extLst>
              </a:tr>
              <a:tr h="480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773568"/>
                  </a:ext>
                </a:extLst>
              </a:tr>
              <a:tr h="480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565886"/>
                  </a:ext>
                </a:extLst>
              </a:tr>
              <a:tr h="480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215016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D4BDE22-F485-4736-92F6-A85BDE1F4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66516"/>
              </p:ext>
            </p:extLst>
          </p:nvPr>
        </p:nvGraphicFramePr>
        <p:xfrm>
          <a:off x="2214112" y="4385094"/>
          <a:ext cx="8168640" cy="148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864">
                  <a:extLst>
                    <a:ext uri="{9D8B030D-6E8A-4147-A177-3AD203B41FA5}">
                      <a16:colId xmlns:a16="http://schemas.microsoft.com/office/drawing/2014/main" val="1431791983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478654399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1606658097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754890074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366761059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464436800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1317142987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758553428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1251415408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1506782689"/>
                    </a:ext>
                  </a:extLst>
                </a:gridCol>
              </a:tblGrid>
              <a:tr h="740263"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279772"/>
                  </a:ext>
                </a:extLst>
              </a:tr>
              <a:tr h="740263"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79642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1AD2F50-9C37-4970-8E32-7881E468D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95197"/>
              </p:ext>
            </p:extLst>
          </p:nvPr>
        </p:nvGraphicFramePr>
        <p:xfrm>
          <a:off x="10337320" y="4341962"/>
          <a:ext cx="1024707" cy="153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707">
                  <a:extLst>
                    <a:ext uri="{9D8B030D-6E8A-4147-A177-3AD203B41FA5}">
                      <a16:colId xmlns:a16="http://schemas.microsoft.com/office/drawing/2014/main" val="2372263975"/>
                    </a:ext>
                  </a:extLst>
                </a:gridCol>
              </a:tblGrid>
              <a:tr h="7526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41895"/>
                  </a:ext>
                </a:extLst>
              </a:tr>
              <a:tr h="7868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13524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B2EC548-30C5-44F5-9640-F7F68A812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757294"/>
              </p:ext>
            </p:extLst>
          </p:nvPr>
        </p:nvGraphicFramePr>
        <p:xfrm>
          <a:off x="11358113" y="3666226"/>
          <a:ext cx="929455" cy="215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455">
                  <a:extLst>
                    <a:ext uri="{9D8B030D-6E8A-4147-A177-3AD203B41FA5}">
                      <a16:colId xmlns:a16="http://schemas.microsoft.com/office/drawing/2014/main" val="250272096"/>
                    </a:ext>
                  </a:extLst>
                </a:gridCol>
              </a:tblGrid>
              <a:tr h="7090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37659"/>
                  </a:ext>
                </a:extLst>
              </a:tr>
              <a:tr h="7090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303667"/>
                  </a:ext>
                </a:extLst>
              </a:tr>
              <a:tr h="7398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58694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EBA0DDB-07B3-49FC-B769-BD82C80F5726}"/>
              </a:ext>
            </a:extLst>
          </p:cNvPr>
          <p:cNvSpPr txBox="1"/>
          <p:nvPr/>
        </p:nvSpPr>
        <p:spPr>
          <a:xfrm>
            <a:off x="1258559" y="2308106"/>
            <a:ext cx="95580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Métaux</a:t>
            </a:r>
            <a:r>
              <a:rPr lang="en-US" dirty="0">
                <a:cs typeface="Calibri"/>
              </a:rPr>
              <a:t>                                                                                                  non </a:t>
            </a:r>
            <a:r>
              <a:rPr lang="en-US" dirty="0" err="1">
                <a:cs typeface="Calibri"/>
              </a:rPr>
              <a:t>métaux</a:t>
            </a:r>
            <a:r>
              <a:rPr lang="en-US" dirty="0">
                <a:cs typeface="Calibri"/>
              </a:rPr>
              <a:t>                           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1B6A03-EB07-4281-A1A0-51CB548ABBCE}"/>
              </a:ext>
            </a:extLst>
          </p:cNvPr>
          <p:cNvSpPr txBox="1"/>
          <p:nvPr/>
        </p:nvSpPr>
        <p:spPr>
          <a:xfrm>
            <a:off x="438150" y="6102829"/>
            <a:ext cx="1174342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Alcalin</a:t>
            </a:r>
            <a:r>
              <a:rPr lang="en-US" dirty="0">
                <a:cs typeface="Calibri"/>
              </a:rPr>
              <a:t>       </a:t>
            </a:r>
            <a:r>
              <a:rPr lang="en-US" dirty="0" err="1">
                <a:cs typeface="Calibri"/>
              </a:rPr>
              <a:t>alcino-terreux</a:t>
            </a:r>
            <a:r>
              <a:rPr lang="en-US" dirty="0">
                <a:cs typeface="Calibri"/>
              </a:rPr>
              <a:t>     </a:t>
            </a:r>
            <a:r>
              <a:rPr lang="en-US" dirty="0" err="1">
                <a:cs typeface="Calibri"/>
              </a:rPr>
              <a:t>métaloides</a:t>
            </a:r>
            <a:r>
              <a:rPr lang="en-US" dirty="0">
                <a:cs typeface="Calibri"/>
              </a:rPr>
              <a:t>     </a:t>
            </a:r>
            <a:r>
              <a:rPr lang="en-US" dirty="0" err="1">
                <a:cs typeface="Calibri"/>
              </a:rPr>
              <a:t>halogene</a:t>
            </a:r>
            <a:r>
              <a:rPr lang="en-US" dirty="0">
                <a:cs typeface="Calibri"/>
              </a:rPr>
              <a:t>                                                                        </a:t>
            </a:r>
            <a:r>
              <a:rPr lang="en-US" dirty="0" err="1">
                <a:cs typeface="Calibri"/>
              </a:rPr>
              <a:t>gaz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inerte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gaz</a:t>
            </a:r>
            <a:r>
              <a:rPr lang="en-US" dirty="0">
                <a:cs typeface="Calibri"/>
              </a:rPr>
              <a:t> rare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081003-28F1-4A3B-8B12-D4B545154A2F}"/>
              </a:ext>
            </a:extLst>
          </p:cNvPr>
          <p:cNvSpPr txBox="1"/>
          <p:nvPr/>
        </p:nvSpPr>
        <p:spPr>
          <a:xfrm>
            <a:off x="3844685" y="451629"/>
            <a:ext cx="35627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Tableau </a:t>
            </a:r>
            <a:r>
              <a:rPr lang="en-US" dirty="0" err="1">
                <a:cs typeface="Calibri"/>
              </a:rPr>
              <a:t>périodique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mendeliev</a:t>
            </a:r>
          </a:p>
        </p:txBody>
      </p:sp>
    </p:spTree>
    <p:extLst>
      <p:ext uri="{BB962C8B-B14F-4D97-AF65-F5344CB8AC3E}">
        <p14:creationId xmlns:p14="http://schemas.microsoft.com/office/powerpoint/2010/main" val="176239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Classification des élement dans un tableau périodique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68</cp:revision>
  <dcterms:created xsi:type="dcterms:W3CDTF">2022-01-07T19:04:56Z</dcterms:created>
  <dcterms:modified xsi:type="dcterms:W3CDTF">2022-01-07T19:21:48Z</dcterms:modified>
</cp:coreProperties>
</file>