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C935F3-936F-46BB-8294-F993BADC3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90F7A30-C285-4A29-9C92-4ED99E442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190EF4-0EF1-414A-97B2-200570DFE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4E8A-A96E-498C-9726-46A0194CF115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DDADFA-12A8-4603-A224-2AA679157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1BDFC9-9315-4692-B9AB-B6BDA2E22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8E14-D62B-4777-BAA1-C3CD6F3A7CC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003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EF8434-466F-4D14-9DC4-0E0F51668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4CE40D9-55CF-4A6E-B16C-F56677ECC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BF685E-CEAE-4DCF-AD12-B4B2552BD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4E8A-A96E-498C-9726-46A0194CF115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1A8C51-6FC4-4AAD-8428-F77825C77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125BF1-9CA5-46E5-BFF7-84A8619A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8E14-D62B-4777-BAA1-C3CD6F3A7CC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3755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B7DD585-02BE-4A1C-B5F5-239DD1C910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807B524-CF0A-4179-BF35-FF7843684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7211D4-C6BF-406E-97CB-358026066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4E8A-A96E-498C-9726-46A0194CF115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B840E5-D46A-4454-B7B6-F6EE92BD8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17B181-1CEA-4CB1-83C6-D6CB98F66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8E14-D62B-4777-BAA1-C3CD6F3A7CC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793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8C10FD-EFA4-4555-8720-692951903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7444A0-BE00-40AA-A1A1-779DAF69F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E1120A-E2A0-4C16-8BEE-D348A5BB7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4E8A-A96E-498C-9726-46A0194CF115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2D94C6-1DC2-468F-9395-D2E0B3EED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1EAD12-3EEE-4A9F-BBFF-557A84AB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8E14-D62B-4777-BAA1-C3CD6F3A7CC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977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360F35-2387-44DC-BB3D-D0FA3BA3E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C4FCDC-3900-4A52-ACAF-4C5FA2C8F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3708E6-0604-4261-9C62-A1AC4F966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4E8A-A96E-498C-9726-46A0194CF115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0FBDBF-2D4A-4A6C-8B85-35AAF2F3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DE5073-031A-440B-9D08-7E8D1CA6A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8E14-D62B-4777-BAA1-C3CD6F3A7CC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825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D3E3EF-017D-4348-9FD9-6D5D3820D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66C2C3-8E0D-41AC-A5F7-D78181FAD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921A47D-3F67-404A-93C6-DF59B7375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CDEED0-0D5B-41E4-8336-339C779F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4E8A-A96E-498C-9726-46A0194CF115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B8207F-8C56-4AB9-95B3-0F39E0D09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D0570D-A682-4350-9E8A-F8455E47E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8E14-D62B-4777-BAA1-C3CD6F3A7CC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194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85CFB1-82C3-4AE0-B0C0-DD00D4C8B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34F342-A475-421D-838F-F759F55DB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12D0A25-1005-4F3C-8097-C785983DD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B86D12-E7C6-4D90-AA71-9C26A22AE2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90C9CA2-F916-4317-98A5-A0F1B30D39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5C71872-B357-4716-80D7-269E9EDB0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4E8A-A96E-498C-9726-46A0194CF115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98714C9-1887-44FB-A4C4-172940559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49E75CC-EAAC-4BA6-8027-A5CF05938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8E14-D62B-4777-BAA1-C3CD6F3A7CC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2496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5338A8-5097-4FFC-8A59-E9D83A157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0CA5EEF-AA17-4E7B-9BA1-51FC99F8E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4E8A-A96E-498C-9726-46A0194CF115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4B8C77-0B0B-4391-815F-8A2EC7EE9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BEA7B4-7476-4ACB-AD75-E2E036137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8E14-D62B-4777-BAA1-C3CD6F3A7CC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84303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4D56AF5-CBBB-4AEF-826C-789C0A9B4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4E8A-A96E-498C-9726-46A0194CF115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CB593A-957D-4BF4-BC82-D650150CC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9B55F7-8B46-4229-9C75-CE9C76DE9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8E14-D62B-4777-BAA1-C3CD6F3A7CC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813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FC4863-FBB1-448F-8B4A-766388877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FBEC2A-6756-47D0-8F63-32AAECB2F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C66157-58DE-4224-94F6-9EDE81C92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933EBD-5C55-479C-94C7-597ADA4AC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4E8A-A96E-498C-9726-46A0194CF115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952FB0-F123-46CA-98E4-D09BE4152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E14746-B066-4EA4-815E-564E77AD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8E14-D62B-4777-BAA1-C3CD6F3A7CC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3084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ABF847-3FE9-4900-A645-AB01F4B3B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063E586-BC49-477B-B7F7-412F671DB5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F63685-7102-4A70-84C0-E9C221829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3CA96E-D6B7-450B-9A07-6BC89ED9D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4E8A-A96E-498C-9726-46A0194CF115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0BE15B-5F1C-435D-BA66-3D23BAE53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E803B1-9F42-47EC-B327-1B968F11E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8E14-D62B-4777-BAA1-C3CD6F3A7CC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627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7E71C9D-5152-490E-8039-7B88AE99D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8A238B-2494-49F3-8AE1-654090FDD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25210E-6E85-4911-B727-4B44BA128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44E8A-A96E-498C-9726-46A0194CF115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DCFDA2-F5CD-4A78-B8BA-3E38AFEB4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F65570-33D2-4380-AD7C-2977881CC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D8E14-D62B-4777-BAA1-C3CD6F3A7CC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079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2F58B5-4D73-4D3B-BC6E-4BE55AEBD5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phénomène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95534FB-F920-4DAE-B485-6F540EA3CC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Fait par Samuel Turmel</a:t>
            </a:r>
          </a:p>
        </p:txBody>
      </p:sp>
    </p:spTree>
    <p:extLst>
      <p:ext uri="{BB962C8B-B14F-4D97-AF65-F5344CB8AC3E}">
        <p14:creationId xmlns:p14="http://schemas.microsoft.com/office/powerpoint/2010/main" val="749409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sseur d'aurores boréales - Laurent Silvani photographe de paysages au  Saguenay-Lac-Saint-Jean">
            <a:extLst>
              <a:ext uri="{FF2B5EF4-FFF2-40B4-BE49-F238E27FC236}">
                <a16:creationId xmlns:a16="http://schemas.microsoft.com/office/drawing/2014/main" id="{C466896D-7A29-44E0-8162-F413C9425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14967E9-AB00-4253-831F-BEBB2B539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Aurore boréal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0D84C5-10A7-47E0-AD82-60901DD5D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31605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e pluie d'étoiles filantes 🌠">
            <a:extLst>
              <a:ext uri="{FF2B5EF4-FFF2-40B4-BE49-F238E27FC236}">
                <a16:creationId xmlns:a16="http://schemas.microsoft.com/office/drawing/2014/main" id="{B53D960E-CF59-43AA-83B9-6BD60286E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504"/>
            <a:ext cx="12192000" cy="690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37AA4D4-1653-431C-830C-35D6290BB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1"/>
                </a:solidFill>
              </a:rPr>
              <a:t>Étoiles filantes</a:t>
            </a:r>
          </a:p>
        </p:txBody>
      </p:sp>
    </p:spTree>
    <p:extLst>
      <p:ext uri="{BB962C8B-B14F-4D97-AF65-F5344CB8AC3E}">
        <p14:creationId xmlns:p14="http://schemas.microsoft.com/office/powerpoint/2010/main" val="393959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B20664D-F06F-4B27-91C7-8F5D5D4F4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7425" r="2198" b="513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72FCA48-7901-4E6A-ADC0-16D1A759B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</a:t>
            </a:r>
            <a:r>
              <a:rPr lang="fr-CA"/>
              <a:t>rovince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43322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67D56D3-6DCC-4542-A57E-6221649BB9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4" t="14603" r="13195" b="20317"/>
          <a:stretch/>
        </p:blipFill>
        <p:spPr>
          <a:xfrm>
            <a:off x="15983" y="1"/>
            <a:ext cx="12176018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DA43956-C0EE-47DB-AB56-E7D273796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MRC</a:t>
            </a:r>
          </a:p>
        </p:txBody>
      </p:sp>
    </p:spTree>
    <p:extLst>
      <p:ext uri="{BB962C8B-B14F-4D97-AF65-F5344CB8AC3E}">
        <p14:creationId xmlns:p14="http://schemas.microsoft.com/office/powerpoint/2010/main" val="772283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82C33EB-39BB-4601-8811-E76B86BC68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" t="13961" r="2909" b="8990"/>
          <a:stretch/>
        </p:blipFill>
        <p:spPr>
          <a:xfrm>
            <a:off x="-315686" y="0"/>
            <a:ext cx="12508842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7CBFFD8-DCC4-4FDB-B147-38F5E19C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Localité</a:t>
            </a:r>
          </a:p>
        </p:txBody>
      </p:sp>
    </p:spTree>
    <p:extLst>
      <p:ext uri="{BB962C8B-B14F-4D97-AF65-F5344CB8AC3E}">
        <p14:creationId xmlns:p14="http://schemas.microsoft.com/office/powerpoint/2010/main" val="21389944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12</Words>
  <Application>Microsoft Office PowerPoint</Application>
  <PresentationFormat>Grand écran</PresentationFormat>
  <Paragraphs>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phénomène</vt:lpstr>
      <vt:lpstr>Aurore boréal</vt:lpstr>
      <vt:lpstr>Étoiles filantes</vt:lpstr>
      <vt:lpstr>Province</vt:lpstr>
      <vt:lpstr>MRC</vt:lpstr>
      <vt:lpstr>Localité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phénomène</dc:title>
  <dc:creator>CSBE</dc:creator>
  <cp:lastModifiedBy>CSBE</cp:lastModifiedBy>
  <cp:revision>5</cp:revision>
  <dcterms:created xsi:type="dcterms:W3CDTF">2022-09-22T14:15:30Z</dcterms:created>
  <dcterms:modified xsi:type="dcterms:W3CDTF">2022-09-22T14:40:04Z</dcterms:modified>
</cp:coreProperties>
</file>